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Lst>
  <p:notesMasterIdLst>
    <p:notesMasterId r:id="rId2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90" r:id="rId2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99ED5C-188D-47BA-9A65-9876A782F708}" v="4" dt="2023-03-14T17:43:58.8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BÉN CRESPO CALCERRADA" userId="eede5604-34f6-4601-b1af-24baa17a7759" providerId="ADAL" clId="{E099ED5C-188D-47BA-9A65-9876A782F708}"/>
    <pc:docChg chg="undo custSel addSld delSld modSld">
      <pc:chgData name="RUBÉN CRESPO CALCERRADA" userId="eede5604-34f6-4601-b1af-24baa17a7759" providerId="ADAL" clId="{E099ED5C-188D-47BA-9A65-9876A782F708}" dt="2023-03-14T17:47:29.202" v="104" actId="478"/>
      <pc:docMkLst>
        <pc:docMk/>
      </pc:docMkLst>
      <pc:sldChg chg="addSp delSp modSp mod">
        <pc:chgData name="RUBÉN CRESPO CALCERRADA" userId="eede5604-34f6-4601-b1af-24baa17a7759" providerId="ADAL" clId="{E099ED5C-188D-47BA-9A65-9876A782F708}" dt="2023-03-14T17:47:29.202" v="104" actId="478"/>
        <pc:sldMkLst>
          <pc:docMk/>
          <pc:sldMk cId="0" sldId="256"/>
        </pc:sldMkLst>
        <pc:spChg chg="del mod">
          <ac:chgData name="RUBÉN CRESPO CALCERRADA" userId="eede5604-34f6-4601-b1af-24baa17a7759" providerId="ADAL" clId="{E099ED5C-188D-47BA-9A65-9876A782F708}" dt="2023-03-14T17:47:29.202" v="104" actId="478"/>
          <ac:spMkLst>
            <pc:docMk/>
            <pc:sldMk cId="0" sldId="256"/>
            <ac:spMk id="3" creationId="{1445DD53-291D-DEE8-93B8-D0153A2DF6C6}"/>
          </ac:spMkLst>
        </pc:spChg>
        <pc:spChg chg="mod">
          <ac:chgData name="RUBÉN CRESPO CALCERRADA" userId="eede5604-34f6-4601-b1af-24baa17a7759" providerId="ADAL" clId="{E099ED5C-188D-47BA-9A65-9876A782F708}" dt="2023-03-14T17:38:57.963" v="8" actId="27636"/>
          <ac:spMkLst>
            <pc:docMk/>
            <pc:sldMk cId="0" sldId="256"/>
            <ac:spMk id="222" creationId="{00000000-0000-0000-0000-000000000000}"/>
          </ac:spMkLst>
        </pc:spChg>
        <pc:picChg chg="add mod">
          <ac:chgData name="RUBÉN CRESPO CALCERRADA" userId="eede5604-34f6-4601-b1af-24baa17a7759" providerId="ADAL" clId="{E099ED5C-188D-47BA-9A65-9876A782F708}" dt="2023-03-14T17:43:11.740" v="52" actId="1076"/>
          <ac:picMkLst>
            <pc:docMk/>
            <pc:sldMk cId="0" sldId="256"/>
            <ac:picMk id="2" creationId="{D813A6C7-F506-6A9A-E7F0-03930520D56C}"/>
          </ac:picMkLst>
        </pc:picChg>
      </pc:sldChg>
      <pc:sldChg chg="modSp mod">
        <pc:chgData name="RUBÉN CRESPO CALCERRADA" userId="eede5604-34f6-4601-b1af-24baa17a7759" providerId="ADAL" clId="{E099ED5C-188D-47BA-9A65-9876A782F708}" dt="2023-03-14T17:44:10.369" v="56" actId="403"/>
        <pc:sldMkLst>
          <pc:docMk/>
          <pc:sldMk cId="0" sldId="257"/>
        </pc:sldMkLst>
        <pc:spChg chg="mod">
          <ac:chgData name="RUBÉN CRESPO CALCERRADA" userId="eede5604-34f6-4601-b1af-24baa17a7759" providerId="ADAL" clId="{E099ED5C-188D-47BA-9A65-9876A782F708}" dt="2023-03-14T17:44:10.369" v="56" actId="403"/>
          <ac:spMkLst>
            <pc:docMk/>
            <pc:sldMk cId="0" sldId="257"/>
            <ac:spMk id="2" creationId="{3617177A-19C5-F778-99B0-07127505DD17}"/>
          </ac:spMkLst>
        </pc:spChg>
        <pc:spChg chg="mod">
          <ac:chgData name="RUBÉN CRESPO CALCERRADA" userId="eede5604-34f6-4601-b1af-24baa17a7759" providerId="ADAL" clId="{E099ED5C-188D-47BA-9A65-9876A782F708}" dt="2023-03-14T17:39:39.286" v="26" actId="1076"/>
          <ac:spMkLst>
            <pc:docMk/>
            <pc:sldMk cId="0" sldId="257"/>
            <ac:spMk id="223" creationId="{00000000-0000-0000-0000-000000000000}"/>
          </ac:spMkLst>
        </pc:spChg>
        <pc:spChg chg="mod">
          <ac:chgData name="RUBÉN CRESPO CALCERRADA" userId="eede5604-34f6-4601-b1af-24baa17a7759" providerId="ADAL" clId="{E099ED5C-188D-47BA-9A65-9876A782F708}" dt="2023-03-14T17:41:38.526" v="43" actId="2711"/>
          <ac:spMkLst>
            <pc:docMk/>
            <pc:sldMk cId="0" sldId="257"/>
            <ac:spMk id="225" creationId="{00000000-0000-0000-0000-000000000000}"/>
          </ac:spMkLst>
        </pc:spChg>
      </pc:sldChg>
      <pc:sldChg chg="modSp mod">
        <pc:chgData name="RUBÉN CRESPO CALCERRADA" userId="eede5604-34f6-4601-b1af-24baa17a7759" providerId="ADAL" clId="{E099ED5C-188D-47BA-9A65-9876A782F708}" dt="2023-03-14T17:44:17.308" v="59" actId="403"/>
        <pc:sldMkLst>
          <pc:docMk/>
          <pc:sldMk cId="0" sldId="258"/>
        </pc:sldMkLst>
        <pc:spChg chg="mod">
          <ac:chgData name="RUBÉN CRESPO CALCERRADA" userId="eede5604-34f6-4601-b1af-24baa17a7759" providerId="ADAL" clId="{E099ED5C-188D-47BA-9A65-9876A782F708}" dt="2023-03-14T17:44:17.308" v="59" actId="403"/>
          <ac:spMkLst>
            <pc:docMk/>
            <pc:sldMk cId="0" sldId="258"/>
            <ac:spMk id="2" creationId="{907B8742-8369-16B6-488C-2156B7C69609}"/>
          </ac:spMkLst>
        </pc:spChg>
      </pc:sldChg>
      <pc:sldChg chg="modSp mod">
        <pc:chgData name="RUBÉN CRESPO CALCERRADA" userId="eede5604-34f6-4601-b1af-24baa17a7759" providerId="ADAL" clId="{E099ED5C-188D-47BA-9A65-9876A782F708}" dt="2023-03-14T17:44:22.476" v="62" actId="403"/>
        <pc:sldMkLst>
          <pc:docMk/>
          <pc:sldMk cId="0" sldId="259"/>
        </pc:sldMkLst>
        <pc:spChg chg="mod">
          <ac:chgData name="RUBÉN CRESPO CALCERRADA" userId="eede5604-34f6-4601-b1af-24baa17a7759" providerId="ADAL" clId="{E099ED5C-188D-47BA-9A65-9876A782F708}" dt="2023-03-14T17:44:22.476" v="62" actId="403"/>
          <ac:spMkLst>
            <pc:docMk/>
            <pc:sldMk cId="0" sldId="259"/>
            <ac:spMk id="2" creationId="{E15360B6-18F4-D784-25E3-459B90D5433D}"/>
          </ac:spMkLst>
        </pc:spChg>
        <pc:spChg chg="mod">
          <ac:chgData name="RUBÉN CRESPO CALCERRADA" userId="eede5604-34f6-4601-b1af-24baa17a7759" providerId="ADAL" clId="{E099ED5C-188D-47BA-9A65-9876A782F708}" dt="2023-03-14T17:38:57.898" v="2" actId="27636"/>
          <ac:spMkLst>
            <pc:docMk/>
            <pc:sldMk cId="0" sldId="259"/>
            <ac:spMk id="230" creationId="{00000000-0000-0000-0000-000000000000}"/>
          </ac:spMkLst>
        </pc:spChg>
      </pc:sldChg>
      <pc:sldChg chg="modSp mod">
        <pc:chgData name="RUBÉN CRESPO CALCERRADA" userId="eede5604-34f6-4601-b1af-24baa17a7759" providerId="ADAL" clId="{E099ED5C-188D-47BA-9A65-9876A782F708}" dt="2023-03-14T17:44:32.740" v="65" actId="403"/>
        <pc:sldMkLst>
          <pc:docMk/>
          <pc:sldMk cId="0" sldId="260"/>
        </pc:sldMkLst>
        <pc:spChg chg="mod">
          <ac:chgData name="RUBÉN CRESPO CALCERRADA" userId="eede5604-34f6-4601-b1af-24baa17a7759" providerId="ADAL" clId="{E099ED5C-188D-47BA-9A65-9876A782F708}" dt="2023-03-14T17:44:32.740" v="65" actId="403"/>
          <ac:spMkLst>
            <pc:docMk/>
            <pc:sldMk cId="0" sldId="260"/>
            <ac:spMk id="2" creationId="{4B25623D-C5D7-2D45-9F89-FB540B0958BC}"/>
          </ac:spMkLst>
        </pc:spChg>
        <pc:spChg chg="mod">
          <ac:chgData name="RUBÉN CRESPO CALCERRADA" userId="eede5604-34f6-4601-b1af-24baa17a7759" providerId="ADAL" clId="{E099ED5C-188D-47BA-9A65-9876A782F708}" dt="2023-03-14T17:38:57.920" v="3" actId="27636"/>
          <ac:spMkLst>
            <pc:docMk/>
            <pc:sldMk cId="0" sldId="260"/>
            <ac:spMk id="232" creationId="{00000000-0000-0000-0000-000000000000}"/>
          </ac:spMkLst>
        </pc:spChg>
      </pc:sldChg>
      <pc:sldChg chg="modSp mod">
        <pc:chgData name="RUBÉN CRESPO CALCERRADA" userId="eede5604-34f6-4601-b1af-24baa17a7759" providerId="ADAL" clId="{E099ED5C-188D-47BA-9A65-9876A782F708}" dt="2023-03-14T17:44:54.503" v="69" actId="1076"/>
        <pc:sldMkLst>
          <pc:docMk/>
          <pc:sldMk cId="0" sldId="261"/>
        </pc:sldMkLst>
        <pc:spChg chg="mod">
          <ac:chgData name="RUBÉN CRESPO CALCERRADA" userId="eede5604-34f6-4601-b1af-24baa17a7759" providerId="ADAL" clId="{E099ED5C-188D-47BA-9A65-9876A782F708}" dt="2023-03-14T17:44:54.503" v="69" actId="1076"/>
          <ac:spMkLst>
            <pc:docMk/>
            <pc:sldMk cId="0" sldId="261"/>
            <ac:spMk id="2" creationId="{BF51B4E0-61E5-AC1E-0E30-59596A12812F}"/>
          </ac:spMkLst>
        </pc:spChg>
        <pc:spChg chg="mod">
          <ac:chgData name="RUBÉN CRESPO CALCERRADA" userId="eede5604-34f6-4601-b1af-24baa17a7759" providerId="ADAL" clId="{E099ED5C-188D-47BA-9A65-9876A782F708}" dt="2023-03-14T17:38:57.933" v="4" actId="27636"/>
          <ac:spMkLst>
            <pc:docMk/>
            <pc:sldMk cId="0" sldId="261"/>
            <ac:spMk id="235" creationId="{00000000-0000-0000-0000-000000000000}"/>
          </ac:spMkLst>
        </pc:spChg>
      </pc:sldChg>
      <pc:sldChg chg="modSp mod">
        <pc:chgData name="RUBÉN CRESPO CALCERRADA" userId="eede5604-34f6-4601-b1af-24baa17a7759" providerId="ADAL" clId="{E099ED5C-188D-47BA-9A65-9876A782F708}" dt="2023-03-14T17:45:02.026" v="72" actId="403"/>
        <pc:sldMkLst>
          <pc:docMk/>
          <pc:sldMk cId="0" sldId="262"/>
        </pc:sldMkLst>
        <pc:spChg chg="mod">
          <ac:chgData name="RUBÉN CRESPO CALCERRADA" userId="eede5604-34f6-4601-b1af-24baa17a7759" providerId="ADAL" clId="{E099ED5C-188D-47BA-9A65-9876A782F708}" dt="2023-03-14T17:45:02.026" v="72" actId="403"/>
          <ac:spMkLst>
            <pc:docMk/>
            <pc:sldMk cId="0" sldId="262"/>
            <ac:spMk id="2" creationId="{BE9724E9-889A-5E71-9628-0AC38CA22B0F}"/>
          </ac:spMkLst>
        </pc:spChg>
        <pc:spChg chg="mod">
          <ac:chgData name="RUBÉN CRESPO CALCERRADA" userId="eede5604-34f6-4601-b1af-24baa17a7759" providerId="ADAL" clId="{E099ED5C-188D-47BA-9A65-9876A782F708}" dt="2023-03-14T17:38:57.942" v="5" actId="27636"/>
          <ac:spMkLst>
            <pc:docMk/>
            <pc:sldMk cId="0" sldId="262"/>
            <ac:spMk id="237" creationId="{00000000-0000-0000-0000-000000000000}"/>
          </ac:spMkLst>
        </pc:spChg>
      </pc:sldChg>
      <pc:sldChg chg="modSp mod">
        <pc:chgData name="RUBÉN CRESPO CALCERRADA" userId="eede5604-34f6-4601-b1af-24baa17a7759" providerId="ADAL" clId="{E099ED5C-188D-47BA-9A65-9876A782F708}" dt="2023-03-14T17:45:09.476" v="75" actId="403"/>
        <pc:sldMkLst>
          <pc:docMk/>
          <pc:sldMk cId="0" sldId="263"/>
        </pc:sldMkLst>
        <pc:spChg chg="mod">
          <ac:chgData name="RUBÉN CRESPO CALCERRADA" userId="eede5604-34f6-4601-b1af-24baa17a7759" providerId="ADAL" clId="{E099ED5C-188D-47BA-9A65-9876A782F708}" dt="2023-03-14T17:45:09.476" v="75" actId="403"/>
          <ac:spMkLst>
            <pc:docMk/>
            <pc:sldMk cId="0" sldId="263"/>
            <ac:spMk id="2" creationId="{1BF84D47-53D5-28EC-3A8C-A0D935ADF745}"/>
          </ac:spMkLst>
        </pc:spChg>
        <pc:spChg chg="mod">
          <ac:chgData name="RUBÉN CRESPO CALCERRADA" userId="eede5604-34f6-4601-b1af-24baa17a7759" providerId="ADAL" clId="{E099ED5C-188D-47BA-9A65-9876A782F708}" dt="2023-03-14T17:38:57.947" v="6" actId="27636"/>
          <ac:spMkLst>
            <pc:docMk/>
            <pc:sldMk cId="0" sldId="263"/>
            <ac:spMk id="240" creationId="{00000000-0000-0000-0000-000000000000}"/>
          </ac:spMkLst>
        </pc:spChg>
      </pc:sldChg>
      <pc:sldChg chg="modSp mod">
        <pc:chgData name="RUBÉN CRESPO CALCERRADA" userId="eede5604-34f6-4601-b1af-24baa17a7759" providerId="ADAL" clId="{E099ED5C-188D-47BA-9A65-9876A782F708}" dt="2023-03-14T17:45:32.421" v="80" actId="403"/>
        <pc:sldMkLst>
          <pc:docMk/>
          <pc:sldMk cId="0" sldId="264"/>
        </pc:sldMkLst>
        <pc:spChg chg="mod">
          <ac:chgData name="RUBÉN CRESPO CALCERRADA" userId="eede5604-34f6-4601-b1af-24baa17a7759" providerId="ADAL" clId="{E099ED5C-188D-47BA-9A65-9876A782F708}" dt="2023-03-14T17:45:32.421" v="80" actId="403"/>
          <ac:spMkLst>
            <pc:docMk/>
            <pc:sldMk cId="0" sldId="264"/>
            <ac:spMk id="2" creationId="{A17EFF2D-7153-036A-7D3A-38F8CF91991E}"/>
          </ac:spMkLst>
        </pc:spChg>
        <pc:graphicFrameChg chg="mod">
          <ac:chgData name="RUBÉN CRESPO CALCERRADA" userId="eede5604-34f6-4601-b1af-24baa17a7759" providerId="ADAL" clId="{E099ED5C-188D-47BA-9A65-9876A782F708}" dt="2023-03-14T17:45:22.805" v="76" actId="1076"/>
          <ac:graphicFrameMkLst>
            <pc:docMk/>
            <pc:sldMk cId="0" sldId="264"/>
            <ac:graphicFrameMk id="244" creationId="{00000000-0000-0000-0000-000000000000}"/>
          </ac:graphicFrameMkLst>
        </pc:graphicFrameChg>
      </pc:sldChg>
      <pc:sldChg chg="modSp mod">
        <pc:chgData name="RUBÉN CRESPO CALCERRADA" userId="eede5604-34f6-4601-b1af-24baa17a7759" providerId="ADAL" clId="{E099ED5C-188D-47BA-9A65-9876A782F708}" dt="2023-03-14T17:45:38.632" v="83" actId="403"/>
        <pc:sldMkLst>
          <pc:docMk/>
          <pc:sldMk cId="0" sldId="265"/>
        </pc:sldMkLst>
        <pc:spChg chg="mod">
          <ac:chgData name="RUBÉN CRESPO CALCERRADA" userId="eede5604-34f6-4601-b1af-24baa17a7759" providerId="ADAL" clId="{E099ED5C-188D-47BA-9A65-9876A782F708}" dt="2023-03-14T17:45:38.632" v="83" actId="403"/>
          <ac:spMkLst>
            <pc:docMk/>
            <pc:sldMk cId="0" sldId="265"/>
            <ac:spMk id="2" creationId="{A722693B-8ABB-FBEA-84EF-D5039E9B9B95}"/>
          </ac:spMkLst>
        </pc:spChg>
        <pc:spChg chg="mod">
          <ac:chgData name="RUBÉN CRESPO CALCERRADA" userId="eede5604-34f6-4601-b1af-24baa17a7759" providerId="ADAL" clId="{E099ED5C-188D-47BA-9A65-9876A782F708}" dt="2023-03-14T17:38:57.947" v="7" actId="27636"/>
          <ac:spMkLst>
            <pc:docMk/>
            <pc:sldMk cId="0" sldId="265"/>
            <ac:spMk id="246" creationId="{00000000-0000-0000-0000-000000000000}"/>
          </ac:spMkLst>
        </pc:spChg>
      </pc:sldChg>
      <pc:sldChg chg="modSp mod">
        <pc:chgData name="RUBÉN CRESPO CALCERRADA" userId="eede5604-34f6-4601-b1af-24baa17a7759" providerId="ADAL" clId="{E099ED5C-188D-47BA-9A65-9876A782F708}" dt="2023-03-14T17:45:46.591" v="86" actId="403"/>
        <pc:sldMkLst>
          <pc:docMk/>
          <pc:sldMk cId="0" sldId="266"/>
        </pc:sldMkLst>
        <pc:spChg chg="mod">
          <ac:chgData name="RUBÉN CRESPO CALCERRADA" userId="eede5604-34f6-4601-b1af-24baa17a7759" providerId="ADAL" clId="{E099ED5C-188D-47BA-9A65-9876A782F708}" dt="2023-03-14T17:45:46.591" v="86" actId="403"/>
          <ac:spMkLst>
            <pc:docMk/>
            <pc:sldMk cId="0" sldId="266"/>
            <ac:spMk id="2" creationId="{53CD331E-E782-1B12-C005-D10F344CF476}"/>
          </ac:spMkLst>
        </pc:spChg>
      </pc:sldChg>
      <pc:sldChg chg="modSp mod">
        <pc:chgData name="RUBÉN CRESPO CALCERRADA" userId="eede5604-34f6-4601-b1af-24baa17a7759" providerId="ADAL" clId="{E099ED5C-188D-47BA-9A65-9876A782F708}" dt="2023-03-14T17:45:55.596" v="90" actId="1076"/>
        <pc:sldMkLst>
          <pc:docMk/>
          <pc:sldMk cId="0" sldId="267"/>
        </pc:sldMkLst>
        <pc:spChg chg="mod">
          <ac:chgData name="RUBÉN CRESPO CALCERRADA" userId="eede5604-34f6-4601-b1af-24baa17a7759" providerId="ADAL" clId="{E099ED5C-188D-47BA-9A65-9876A782F708}" dt="2023-03-14T17:45:55.596" v="90" actId="1076"/>
          <ac:spMkLst>
            <pc:docMk/>
            <pc:sldMk cId="0" sldId="267"/>
            <ac:spMk id="2" creationId="{FDEF55A7-CAB1-60F8-43D7-9FAF30B8251F}"/>
          </ac:spMkLst>
        </pc:spChg>
      </pc:sldChg>
      <pc:sldChg chg="modSp mod">
        <pc:chgData name="RUBÉN CRESPO CALCERRADA" userId="eede5604-34f6-4601-b1af-24baa17a7759" providerId="ADAL" clId="{E099ED5C-188D-47BA-9A65-9876A782F708}" dt="2023-03-14T17:46:06.989" v="93" actId="403"/>
        <pc:sldMkLst>
          <pc:docMk/>
          <pc:sldMk cId="0" sldId="268"/>
        </pc:sldMkLst>
        <pc:spChg chg="mod">
          <ac:chgData name="RUBÉN CRESPO CALCERRADA" userId="eede5604-34f6-4601-b1af-24baa17a7759" providerId="ADAL" clId="{E099ED5C-188D-47BA-9A65-9876A782F708}" dt="2023-03-14T17:46:06.989" v="93" actId="403"/>
          <ac:spMkLst>
            <pc:docMk/>
            <pc:sldMk cId="0" sldId="268"/>
            <ac:spMk id="2" creationId="{5F833D58-2F42-8F43-1D56-706AC659272C}"/>
          </ac:spMkLst>
        </pc:spChg>
      </pc:sldChg>
      <pc:sldChg chg="modSp mod">
        <pc:chgData name="RUBÉN CRESPO CALCERRADA" userId="eede5604-34f6-4601-b1af-24baa17a7759" providerId="ADAL" clId="{E099ED5C-188D-47BA-9A65-9876A782F708}" dt="2023-03-14T17:46:12.432" v="96" actId="403"/>
        <pc:sldMkLst>
          <pc:docMk/>
          <pc:sldMk cId="0" sldId="269"/>
        </pc:sldMkLst>
        <pc:spChg chg="mod">
          <ac:chgData name="RUBÉN CRESPO CALCERRADA" userId="eede5604-34f6-4601-b1af-24baa17a7759" providerId="ADAL" clId="{E099ED5C-188D-47BA-9A65-9876A782F708}" dt="2023-03-14T17:46:12.432" v="96" actId="403"/>
          <ac:spMkLst>
            <pc:docMk/>
            <pc:sldMk cId="0" sldId="269"/>
            <ac:spMk id="2" creationId="{A7BCC2DE-B952-8D63-64C2-A9E5DEC10700}"/>
          </ac:spMkLst>
        </pc:spChg>
      </pc:sldChg>
      <pc:sldChg chg="modSp mod">
        <pc:chgData name="RUBÉN CRESPO CALCERRADA" userId="eede5604-34f6-4601-b1af-24baa17a7759" providerId="ADAL" clId="{E099ED5C-188D-47BA-9A65-9876A782F708}" dt="2023-03-14T17:46:19.467" v="99" actId="403"/>
        <pc:sldMkLst>
          <pc:docMk/>
          <pc:sldMk cId="0" sldId="270"/>
        </pc:sldMkLst>
        <pc:spChg chg="mod">
          <ac:chgData name="RUBÉN CRESPO CALCERRADA" userId="eede5604-34f6-4601-b1af-24baa17a7759" providerId="ADAL" clId="{E099ED5C-188D-47BA-9A65-9876A782F708}" dt="2023-03-14T17:46:19.467" v="99" actId="403"/>
          <ac:spMkLst>
            <pc:docMk/>
            <pc:sldMk cId="0" sldId="270"/>
            <ac:spMk id="2" creationId="{F0E0FD26-899D-858C-7D48-C315A80D0150}"/>
          </ac:spMkLst>
        </pc:spChg>
      </pc:sldChg>
      <pc:sldChg chg="modSp add del mod modNotes">
        <pc:chgData name="RUBÉN CRESPO CALCERRADA" userId="eede5604-34f6-4601-b1af-24baa17a7759" providerId="ADAL" clId="{E099ED5C-188D-47BA-9A65-9876A782F708}" dt="2023-03-14T17:41:50.816" v="44" actId="47"/>
        <pc:sldMkLst>
          <pc:docMk/>
          <pc:sldMk cId="3220235682" sldId="279"/>
        </pc:sldMkLst>
        <pc:spChg chg="mod">
          <ac:chgData name="RUBÉN CRESPO CALCERRADA" userId="eede5604-34f6-4601-b1af-24baa17a7759" providerId="ADAL" clId="{E099ED5C-188D-47BA-9A65-9876A782F708}" dt="2023-03-14T17:38:57.798" v="1" actId="27636"/>
          <ac:spMkLst>
            <pc:docMk/>
            <pc:sldMk cId="3220235682" sldId="279"/>
            <ac:spMk id="24" creationId="{F260476B-CCA6-412B-A9C5-399C34AE6F05}"/>
          </ac:spMkLst>
        </pc:spChg>
      </pc:sldChg>
      <pc:sldChg chg="addSp delSp modSp add mod">
        <pc:chgData name="RUBÉN CRESPO CALCERRADA" userId="eede5604-34f6-4601-b1af-24baa17a7759" providerId="ADAL" clId="{E099ED5C-188D-47BA-9A65-9876A782F708}" dt="2023-03-14T17:47:23.602" v="103" actId="478"/>
        <pc:sldMkLst>
          <pc:docMk/>
          <pc:sldMk cId="1113725292" sldId="290"/>
        </pc:sldMkLst>
        <pc:spChg chg="del mod">
          <ac:chgData name="RUBÉN CRESPO CALCERRADA" userId="eede5604-34f6-4601-b1af-24baa17a7759" providerId="ADAL" clId="{E099ED5C-188D-47BA-9A65-9876A782F708}" dt="2023-03-14T17:47:23.602" v="103" actId="478"/>
          <ac:spMkLst>
            <pc:docMk/>
            <pc:sldMk cId="1113725292" sldId="290"/>
            <ac:spMk id="2" creationId="{0FFF7A2A-31B9-C441-E1D5-8592D40267E0}"/>
          </ac:spMkLst>
        </pc:spChg>
        <pc:spChg chg="mod">
          <ac:chgData name="RUBÉN CRESPO CALCERRADA" userId="eede5604-34f6-4601-b1af-24baa17a7759" providerId="ADAL" clId="{E099ED5C-188D-47BA-9A65-9876A782F708}" dt="2023-03-14T17:42:27.791" v="49" actId="207"/>
          <ac:spMkLst>
            <pc:docMk/>
            <pc:sldMk cId="1113725292" sldId="290"/>
            <ac:spMk id="10" creationId="{B2323C32-0864-161A-5AAF-2D5A38FCA82A}"/>
          </ac:spMkLst>
        </pc:spChg>
        <pc:picChg chg="add del">
          <ac:chgData name="RUBÉN CRESPO CALCERRADA" userId="eede5604-34f6-4601-b1af-24baa17a7759" providerId="ADAL" clId="{E099ED5C-188D-47BA-9A65-9876A782F708}" dt="2023-03-14T17:47:21.110" v="102" actId="478"/>
          <ac:picMkLst>
            <pc:docMk/>
            <pc:sldMk cId="1113725292" sldId="290"/>
            <ac:picMk id="5" creationId="{080C4A2D-0BF8-5BB5-15C5-39F908D3396E}"/>
          </ac:picMkLst>
        </pc:picChg>
      </pc:sldChg>
      <pc:sldMasterChg chg="delSldLayout">
        <pc:chgData name="RUBÉN CRESPO CALCERRADA" userId="eede5604-34f6-4601-b1af-24baa17a7759" providerId="ADAL" clId="{E099ED5C-188D-47BA-9A65-9876A782F708}" dt="2023-03-14T17:41:50.816" v="44" actId="47"/>
        <pc:sldMasterMkLst>
          <pc:docMk/>
          <pc:sldMasterMk cId="0" sldId="2147483648"/>
        </pc:sldMasterMkLst>
        <pc:sldLayoutChg chg="del">
          <pc:chgData name="RUBÉN CRESPO CALCERRADA" userId="eede5604-34f6-4601-b1af-24baa17a7759" providerId="ADAL" clId="{E099ED5C-188D-47BA-9A65-9876A782F708}" dt="2023-03-14T17:41:50.816" v="44" actId="47"/>
          <pc:sldLayoutMkLst>
            <pc:docMk/>
            <pc:sldMasterMk cId="0" sldId="2147483648"/>
            <pc:sldLayoutMk cId="158834522" sldId="214748371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3"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s-ES" sz="1800" b="0" strike="noStrike" spc="-1">
                <a:solidFill>
                  <a:srgbClr val="FFFFFF"/>
                </a:solidFill>
                <a:latin typeface="Goudy Old Style"/>
              </a:rPr>
              <a:t>Pulse para desplazar la diapositiva</a:t>
            </a:r>
          </a:p>
        </p:txBody>
      </p:sp>
      <p:sp>
        <p:nvSpPr>
          <p:cNvPr id="214"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s-ES" sz="2000" b="0" strike="noStrike" spc="-1">
                <a:latin typeface="Arial"/>
              </a:rPr>
              <a:t>Pulse para editar el formato de las notas</a:t>
            </a:r>
          </a:p>
        </p:txBody>
      </p:sp>
      <p:sp>
        <p:nvSpPr>
          <p:cNvPr id="215"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s-ES" sz="1400" b="0" strike="noStrike" spc="-1">
                <a:latin typeface="Times New Roman"/>
              </a:rPr>
              <a:t>&lt;cabecera&gt;</a:t>
            </a:r>
          </a:p>
        </p:txBody>
      </p:sp>
      <p:sp>
        <p:nvSpPr>
          <p:cNvPr id="216" name="PlaceHolder 4"/>
          <p:cNvSpPr>
            <a:spLocks noGrp="1"/>
          </p:cNvSpPr>
          <p:nvPr>
            <p:ph type="dt" idx="16"/>
          </p:nvPr>
        </p:nvSpPr>
        <p:spPr>
          <a:xfrm>
            <a:off x="4278960" y="0"/>
            <a:ext cx="3280680" cy="534240"/>
          </a:xfrm>
          <a:prstGeom prst="rect">
            <a:avLst/>
          </a:prstGeom>
          <a:noFill/>
          <a:ln w="0">
            <a:noFill/>
          </a:ln>
        </p:spPr>
        <p:txBody>
          <a:bodyPr lIns="0" tIns="0" rIns="0" bIns="0" anchor="t">
            <a:noAutofit/>
          </a:bodyPr>
          <a:lstStyle>
            <a:lvl1pPr algn="r">
              <a:buNone/>
              <a:defRPr lang="es-ES" sz="1400" b="0" strike="noStrike" spc="-1">
                <a:latin typeface="Times New Roman"/>
              </a:defRPr>
            </a:lvl1pPr>
          </a:lstStyle>
          <a:p>
            <a:pPr algn="r">
              <a:buNone/>
            </a:pPr>
            <a:r>
              <a:rPr lang="es-ES" sz="1400" b="0" strike="noStrike" spc="-1">
                <a:latin typeface="Times New Roman"/>
              </a:rPr>
              <a:t>&lt;fecha/hora&gt;</a:t>
            </a:r>
          </a:p>
        </p:txBody>
      </p:sp>
      <p:sp>
        <p:nvSpPr>
          <p:cNvPr id="217" name="PlaceHolder 5"/>
          <p:cNvSpPr>
            <a:spLocks noGrp="1"/>
          </p:cNvSpPr>
          <p:nvPr>
            <p:ph type="ftr" idx="17"/>
          </p:nvPr>
        </p:nvSpPr>
        <p:spPr>
          <a:xfrm>
            <a:off x="0" y="10157400"/>
            <a:ext cx="3280680" cy="534240"/>
          </a:xfrm>
          <a:prstGeom prst="rect">
            <a:avLst/>
          </a:prstGeom>
          <a:noFill/>
          <a:ln w="0">
            <a:noFill/>
          </a:ln>
        </p:spPr>
        <p:txBody>
          <a:bodyPr lIns="0" tIns="0" rIns="0" bIns="0" anchor="b">
            <a:noAutofit/>
          </a:bodyPr>
          <a:lstStyle>
            <a:lvl1pPr>
              <a:defRPr lang="es-ES" sz="1400" b="0" strike="noStrike" spc="-1">
                <a:latin typeface="Times New Roman"/>
              </a:defRPr>
            </a:lvl1pPr>
          </a:lstStyle>
          <a:p>
            <a:r>
              <a:rPr lang="es-ES" sz="1400" b="0" strike="noStrike" spc="-1">
                <a:latin typeface="Times New Roman"/>
              </a:rPr>
              <a:t>&lt;pie de página&gt;</a:t>
            </a:r>
          </a:p>
        </p:txBody>
      </p:sp>
      <p:sp>
        <p:nvSpPr>
          <p:cNvPr id="218" name="PlaceHolder 6"/>
          <p:cNvSpPr>
            <a:spLocks noGrp="1"/>
          </p:cNvSpPr>
          <p:nvPr>
            <p:ph type="sldNum" idx="18"/>
          </p:nvPr>
        </p:nvSpPr>
        <p:spPr>
          <a:xfrm>
            <a:off x="4278960" y="10157400"/>
            <a:ext cx="3280680" cy="534240"/>
          </a:xfrm>
          <a:prstGeom prst="rect">
            <a:avLst/>
          </a:prstGeom>
          <a:noFill/>
          <a:ln w="0">
            <a:noFill/>
          </a:ln>
        </p:spPr>
        <p:txBody>
          <a:bodyPr lIns="0" tIns="0" rIns="0" bIns="0" anchor="b">
            <a:noAutofit/>
          </a:bodyPr>
          <a:lstStyle>
            <a:lvl1pPr algn="r">
              <a:buNone/>
              <a:defRPr lang="es-ES" sz="1400" b="0" strike="noStrike" spc="-1">
                <a:latin typeface="Times New Roman"/>
              </a:defRPr>
            </a:lvl1pPr>
          </a:lstStyle>
          <a:p>
            <a:pPr algn="r">
              <a:buNone/>
            </a:pPr>
            <a:fld id="{B8779EA5-28FF-4D5C-8419-C774F8F0BDFF}" type="slidenum">
              <a:rPr lang="es-ES" sz="1400" b="0" strike="noStrike" spc="-1">
                <a:latin typeface="Times New Roman"/>
              </a:rPr>
              <a:t>‹Nº›</a:t>
            </a:fld>
            <a:endParaRPr lang="es-E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PlaceHolder 1"/>
          <p:cNvSpPr>
            <a:spLocks noGrp="1" noRot="1" noChangeAspect="1"/>
          </p:cNvSpPr>
          <p:nvPr>
            <p:ph type="sldImg"/>
          </p:nvPr>
        </p:nvSpPr>
        <p:spPr>
          <a:xfrm>
            <a:off x="685800" y="1143000"/>
            <a:ext cx="5486400" cy="3086100"/>
          </a:xfrm>
          <a:prstGeom prst="rect">
            <a:avLst/>
          </a:prstGeom>
          <a:ln w="0">
            <a:noFill/>
          </a:ln>
        </p:spPr>
      </p:sp>
      <p:sp>
        <p:nvSpPr>
          <p:cNvPr id="262"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ES" sz="2000" b="0" strike="noStrike" spc="-1">
              <a:latin typeface="Arial"/>
            </a:endParaRPr>
          </a:p>
        </p:txBody>
      </p:sp>
      <p:sp>
        <p:nvSpPr>
          <p:cNvPr id="263"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lang="es-ES" sz="1200" b="0" strike="noStrike" spc="-1">
                <a:solidFill>
                  <a:srgbClr val="000000"/>
                </a:solidFill>
                <a:latin typeface="+mn-lt"/>
                <a:ea typeface="+mn-ea"/>
              </a:defRPr>
            </a:lvl1pPr>
          </a:lstStyle>
          <a:p>
            <a:pPr algn="r">
              <a:lnSpc>
                <a:spcPct val="100000"/>
              </a:lnSpc>
              <a:buNone/>
            </a:pPr>
            <a:fld id="{5FEC636C-41EC-4764-BC93-C250D2826033}" type="slidenum">
              <a:rPr lang="es-ES" sz="1200" b="0" strike="noStrike" spc="-1">
                <a:solidFill>
                  <a:srgbClr val="000000"/>
                </a:solidFill>
                <a:latin typeface="+mn-lt"/>
                <a:ea typeface="+mn-ea"/>
              </a:rPr>
              <a:t>1</a:t>
            </a:fld>
            <a:endParaRPr lang="es-E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PlaceHolder 1"/>
          <p:cNvSpPr>
            <a:spLocks noGrp="1" noRot="1" noChangeAspect="1"/>
          </p:cNvSpPr>
          <p:nvPr>
            <p:ph type="sldImg"/>
          </p:nvPr>
        </p:nvSpPr>
        <p:spPr>
          <a:xfrm>
            <a:off x="685800" y="1143000"/>
            <a:ext cx="5486400" cy="3086100"/>
          </a:xfrm>
          <a:prstGeom prst="rect">
            <a:avLst/>
          </a:prstGeom>
          <a:ln w="0">
            <a:noFill/>
          </a:ln>
        </p:spPr>
      </p:sp>
      <p:sp>
        <p:nvSpPr>
          <p:cNvPr id="26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ES" sz="2000" b="0" strike="noStrike" spc="-1">
              <a:latin typeface="Arial"/>
            </a:endParaRPr>
          </a:p>
        </p:txBody>
      </p:sp>
      <p:sp>
        <p:nvSpPr>
          <p:cNvPr id="266"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ES" sz="1200" b="0" strike="noStrike" spc="-1">
                <a:solidFill>
                  <a:srgbClr val="000000"/>
                </a:solidFill>
                <a:latin typeface="Calibri"/>
                <a:ea typeface="+mn-ea"/>
              </a:defRPr>
            </a:lvl1pPr>
          </a:lstStyle>
          <a:p>
            <a:pPr algn="r">
              <a:lnSpc>
                <a:spcPct val="100000"/>
              </a:lnSpc>
              <a:buNone/>
              <a:tabLst>
                <a:tab pos="0" algn="l"/>
              </a:tabLst>
            </a:pPr>
            <a:fld id="{C78747CF-3049-43DF-A05E-85D7D35C632F}" type="slidenum">
              <a:rPr lang="es-ES" sz="1200" b="0" strike="noStrike" spc="-1">
                <a:solidFill>
                  <a:srgbClr val="000000"/>
                </a:solidFill>
                <a:latin typeface="Calibri"/>
                <a:ea typeface="+mn-ea"/>
              </a:rPr>
              <a:t>2</a:t>
            </a:fld>
            <a:endParaRPr lang="es-E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A9005C90-E9FE-4898-B838-8443306663E0}" type="slidenum">
              <a:t>‹Nº›</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27" name="PlaceHolder 2"/>
          <p:cNvSpPr>
            <a:spLocks noGrp="1"/>
          </p:cNvSpPr>
          <p:nvPr>
            <p:ph/>
          </p:nvPr>
        </p:nvSpPr>
        <p:spPr>
          <a:xfrm>
            <a:off x="913680" y="2076480"/>
            <a:ext cx="485640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28" name="PlaceHolder 3"/>
          <p:cNvSpPr>
            <a:spLocks noGrp="1"/>
          </p:cNvSpPr>
          <p:nvPr>
            <p:ph/>
          </p:nvPr>
        </p:nvSpPr>
        <p:spPr>
          <a:xfrm>
            <a:off x="913680" y="3968640"/>
            <a:ext cx="485640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336344C8-2236-47D0-BEE6-7D1D08C428B6}" type="slidenum">
              <a:t>‹Nº›</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30" name="PlaceHolder 2"/>
          <p:cNvSpPr>
            <a:spLocks noGrp="1"/>
          </p:cNvSpPr>
          <p:nvPr>
            <p:ph/>
          </p:nvPr>
        </p:nvSpPr>
        <p:spPr>
          <a:xfrm>
            <a:off x="91368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31" name="PlaceHolder 3"/>
          <p:cNvSpPr>
            <a:spLocks noGrp="1"/>
          </p:cNvSpPr>
          <p:nvPr>
            <p:ph/>
          </p:nvPr>
        </p:nvSpPr>
        <p:spPr>
          <a:xfrm>
            <a:off x="340236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32" name="PlaceHolder 4"/>
          <p:cNvSpPr>
            <a:spLocks noGrp="1"/>
          </p:cNvSpPr>
          <p:nvPr>
            <p:ph/>
          </p:nvPr>
        </p:nvSpPr>
        <p:spPr>
          <a:xfrm>
            <a:off x="913680" y="396864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33" name="PlaceHolder 5"/>
          <p:cNvSpPr>
            <a:spLocks noGrp="1"/>
          </p:cNvSpPr>
          <p:nvPr>
            <p:ph/>
          </p:nvPr>
        </p:nvSpPr>
        <p:spPr>
          <a:xfrm>
            <a:off x="3402360" y="396864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19C75C2B-3F95-4953-AAE1-A3ECEFD16930}" type="slidenum">
              <a:t>‹Nº›</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35" name="PlaceHolder 2"/>
          <p:cNvSpPr>
            <a:spLocks noGrp="1"/>
          </p:cNvSpPr>
          <p:nvPr>
            <p:ph/>
          </p:nvPr>
        </p:nvSpPr>
        <p:spPr>
          <a:xfrm>
            <a:off x="913680" y="207648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36" name="PlaceHolder 3"/>
          <p:cNvSpPr>
            <a:spLocks noGrp="1"/>
          </p:cNvSpPr>
          <p:nvPr>
            <p:ph/>
          </p:nvPr>
        </p:nvSpPr>
        <p:spPr>
          <a:xfrm>
            <a:off x="2555640" y="207648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37" name="PlaceHolder 4"/>
          <p:cNvSpPr>
            <a:spLocks noGrp="1"/>
          </p:cNvSpPr>
          <p:nvPr>
            <p:ph/>
          </p:nvPr>
        </p:nvSpPr>
        <p:spPr>
          <a:xfrm>
            <a:off x="4197600" y="207648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38" name="PlaceHolder 5"/>
          <p:cNvSpPr>
            <a:spLocks noGrp="1"/>
          </p:cNvSpPr>
          <p:nvPr>
            <p:ph/>
          </p:nvPr>
        </p:nvSpPr>
        <p:spPr>
          <a:xfrm>
            <a:off x="913680" y="396864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39" name="PlaceHolder 6"/>
          <p:cNvSpPr>
            <a:spLocks noGrp="1"/>
          </p:cNvSpPr>
          <p:nvPr>
            <p:ph/>
          </p:nvPr>
        </p:nvSpPr>
        <p:spPr>
          <a:xfrm>
            <a:off x="2555640" y="396864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40" name="PlaceHolder 7"/>
          <p:cNvSpPr>
            <a:spLocks noGrp="1"/>
          </p:cNvSpPr>
          <p:nvPr>
            <p:ph/>
          </p:nvPr>
        </p:nvSpPr>
        <p:spPr>
          <a:xfrm>
            <a:off x="4197600" y="396864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F9D46872-4D5F-4DB0-8E9C-46C0F8C99A97}" type="slidenum">
              <a:t>‹Nº›</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3F5AC637-2BAD-4887-8021-CC9094463D17}" type="slidenum">
              <a:t>‹Nº›</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49" name="PlaceHolder 2"/>
          <p:cNvSpPr>
            <a:spLocks noGrp="1"/>
          </p:cNvSpPr>
          <p:nvPr>
            <p:ph type="subTitle"/>
          </p:nvPr>
        </p:nvSpPr>
        <p:spPr>
          <a:xfrm>
            <a:off x="913680" y="2076480"/>
            <a:ext cx="4856400" cy="3622320"/>
          </a:xfrm>
          <a:prstGeom prst="rect">
            <a:avLst/>
          </a:prstGeom>
          <a:noFill/>
          <a:ln w="0">
            <a:noFill/>
          </a:ln>
        </p:spPr>
        <p:txBody>
          <a:bodyPr lIns="0" tIns="0" rIns="0" bIns="0" anchor="ctr">
            <a:noAutofit/>
          </a:bodyPr>
          <a:lstStyle/>
          <a:p>
            <a:pPr algn="ctr">
              <a:buNone/>
            </a:pPr>
            <a:endParaRPr lang="es-E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2FC22D29-CC86-458C-AD6C-C65F120D4972}" type="slidenum">
              <a:t>‹Nº›</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51" name="PlaceHolder 2"/>
          <p:cNvSpPr>
            <a:spLocks noGrp="1"/>
          </p:cNvSpPr>
          <p:nvPr>
            <p:ph/>
          </p:nvPr>
        </p:nvSpPr>
        <p:spPr>
          <a:xfrm>
            <a:off x="913680" y="2076480"/>
            <a:ext cx="485640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F16C4744-4E2A-48BA-80E9-04198AA304F7}" type="slidenum">
              <a:t>‹Nº›</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53" name="PlaceHolder 2"/>
          <p:cNvSpPr>
            <a:spLocks noGrp="1"/>
          </p:cNvSpPr>
          <p:nvPr>
            <p:ph/>
          </p:nvPr>
        </p:nvSpPr>
        <p:spPr>
          <a:xfrm>
            <a:off x="913680" y="2076480"/>
            <a:ext cx="236988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54" name="PlaceHolder 3"/>
          <p:cNvSpPr>
            <a:spLocks noGrp="1"/>
          </p:cNvSpPr>
          <p:nvPr>
            <p:ph/>
          </p:nvPr>
        </p:nvSpPr>
        <p:spPr>
          <a:xfrm>
            <a:off x="3402360" y="2076480"/>
            <a:ext cx="236988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146119F5-B804-4FD8-ADB3-F09493CD7EC3}" type="slidenum">
              <a:t>‹Nº›</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C5D972F3-BD7B-421C-947E-2C18CDECE871}" type="slidenum">
              <a:t>‹Nº›</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913680" y="609480"/>
            <a:ext cx="10353240" cy="5848560"/>
          </a:xfrm>
          <a:prstGeom prst="rect">
            <a:avLst/>
          </a:prstGeom>
          <a:noFill/>
          <a:ln w="0">
            <a:noFill/>
          </a:ln>
        </p:spPr>
        <p:txBody>
          <a:bodyPr lIns="0" tIns="0" rIns="0" bIns="0" anchor="ctr">
            <a:noAutofit/>
          </a:bodyPr>
          <a:lstStyle/>
          <a:p>
            <a:pPr algn="ctr">
              <a:buNone/>
            </a:pPr>
            <a:endParaRPr lang="es-E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6BC731DA-F3D4-4014-BFD6-5ECBA1FEC7A4}" type="slidenum">
              <a:t>‹Nº›</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58" name="PlaceHolder 2"/>
          <p:cNvSpPr>
            <a:spLocks noGrp="1"/>
          </p:cNvSpPr>
          <p:nvPr>
            <p:ph/>
          </p:nvPr>
        </p:nvSpPr>
        <p:spPr>
          <a:xfrm>
            <a:off x="91368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59" name="PlaceHolder 3"/>
          <p:cNvSpPr>
            <a:spLocks noGrp="1"/>
          </p:cNvSpPr>
          <p:nvPr>
            <p:ph/>
          </p:nvPr>
        </p:nvSpPr>
        <p:spPr>
          <a:xfrm>
            <a:off x="3402360" y="2076480"/>
            <a:ext cx="236988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60" name="PlaceHolder 4"/>
          <p:cNvSpPr>
            <a:spLocks noGrp="1"/>
          </p:cNvSpPr>
          <p:nvPr>
            <p:ph/>
          </p:nvPr>
        </p:nvSpPr>
        <p:spPr>
          <a:xfrm>
            <a:off x="913680" y="396864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3BFBA130-D538-47C5-92EB-181E4C7E68F2}" type="slidenum">
              <a:t>‹Nº›</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6" name="PlaceHolder 2"/>
          <p:cNvSpPr>
            <a:spLocks noGrp="1"/>
          </p:cNvSpPr>
          <p:nvPr>
            <p:ph type="subTitle"/>
          </p:nvPr>
        </p:nvSpPr>
        <p:spPr>
          <a:xfrm>
            <a:off x="913680" y="2076480"/>
            <a:ext cx="4856400" cy="3622320"/>
          </a:xfrm>
          <a:prstGeom prst="rect">
            <a:avLst/>
          </a:prstGeom>
          <a:noFill/>
          <a:ln w="0">
            <a:noFill/>
          </a:ln>
        </p:spPr>
        <p:txBody>
          <a:bodyPr lIns="0" tIns="0" rIns="0" bIns="0" anchor="ctr">
            <a:noAutofit/>
          </a:bodyPr>
          <a:lstStyle/>
          <a:p>
            <a:pPr algn="ctr">
              <a:buNone/>
            </a:pPr>
            <a:endParaRPr lang="es-E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4293330D-8F17-4482-85F7-DE85AA8C9B9F}" type="slidenum">
              <a:t>‹Nº›</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62" name="PlaceHolder 2"/>
          <p:cNvSpPr>
            <a:spLocks noGrp="1"/>
          </p:cNvSpPr>
          <p:nvPr>
            <p:ph/>
          </p:nvPr>
        </p:nvSpPr>
        <p:spPr>
          <a:xfrm>
            <a:off x="913680" y="2076480"/>
            <a:ext cx="236988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63" name="PlaceHolder 3"/>
          <p:cNvSpPr>
            <a:spLocks noGrp="1"/>
          </p:cNvSpPr>
          <p:nvPr>
            <p:ph/>
          </p:nvPr>
        </p:nvSpPr>
        <p:spPr>
          <a:xfrm>
            <a:off x="340236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64" name="PlaceHolder 4"/>
          <p:cNvSpPr>
            <a:spLocks noGrp="1"/>
          </p:cNvSpPr>
          <p:nvPr>
            <p:ph/>
          </p:nvPr>
        </p:nvSpPr>
        <p:spPr>
          <a:xfrm>
            <a:off x="3402360" y="396864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6051E365-B4E5-4235-8BAC-76BF2296497C}" type="slidenum">
              <a:t>‹Nº›</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66" name="PlaceHolder 2"/>
          <p:cNvSpPr>
            <a:spLocks noGrp="1"/>
          </p:cNvSpPr>
          <p:nvPr>
            <p:ph/>
          </p:nvPr>
        </p:nvSpPr>
        <p:spPr>
          <a:xfrm>
            <a:off x="91368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67" name="PlaceHolder 3"/>
          <p:cNvSpPr>
            <a:spLocks noGrp="1"/>
          </p:cNvSpPr>
          <p:nvPr>
            <p:ph/>
          </p:nvPr>
        </p:nvSpPr>
        <p:spPr>
          <a:xfrm>
            <a:off x="340236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68" name="PlaceHolder 4"/>
          <p:cNvSpPr>
            <a:spLocks noGrp="1"/>
          </p:cNvSpPr>
          <p:nvPr>
            <p:ph/>
          </p:nvPr>
        </p:nvSpPr>
        <p:spPr>
          <a:xfrm>
            <a:off x="913680" y="3968640"/>
            <a:ext cx="485640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B236C5B6-3C8C-43DE-8BF5-89A2AD36DE51}" type="slidenum">
              <a:t>‹Nº›</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70" name="PlaceHolder 2"/>
          <p:cNvSpPr>
            <a:spLocks noGrp="1"/>
          </p:cNvSpPr>
          <p:nvPr>
            <p:ph/>
          </p:nvPr>
        </p:nvSpPr>
        <p:spPr>
          <a:xfrm>
            <a:off x="913680" y="2076480"/>
            <a:ext cx="485640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71" name="PlaceHolder 3"/>
          <p:cNvSpPr>
            <a:spLocks noGrp="1"/>
          </p:cNvSpPr>
          <p:nvPr>
            <p:ph/>
          </p:nvPr>
        </p:nvSpPr>
        <p:spPr>
          <a:xfrm>
            <a:off x="913680" y="3968640"/>
            <a:ext cx="485640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B8A4DF85-4EF3-4EC2-B5AC-5C395F09222E}" type="slidenum">
              <a:t>‹Nº›</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73" name="PlaceHolder 2"/>
          <p:cNvSpPr>
            <a:spLocks noGrp="1"/>
          </p:cNvSpPr>
          <p:nvPr>
            <p:ph/>
          </p:nvPr>
        </p:nvSpPr>
        <p:spPr>
          <a:xfrm>
            <a:off x="91368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74" name="PlaceHolder 3"/>
          <p:cNvSpPr>
            <a:spLocks noGrp="1"/>
          </p:cNvSpPr>
          <p:nvPr>
            <p:ph/>
          </p:nvPr>
        </p:nvSpPr>
        <p:spPr>
          <a:xfrm>
            <a:off x="340236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75" name="PlaceHolder 4"/>
          <p:cNvSpPr>
            <a:spLocks noGrp="1"/>
          </p:cNvSpPr>
          <p:nvPr>
            <p:ph/>
          </p:nvPr>
        </p:nvSpPr>
        <p:spPr>
          <a:xfrm>
            <a:off x="913680" y="396864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76" name="PlaceHolder 5"/>
          <p:cNvSpPr>
            <a:spLocks noGrp="1"/>
          </p:cNvSpPr>
          <p:nvPr>
            <p:ph/>
          </p:nvPr>
        </p:nvSpPr>
        <p:spPr>
          <a:xfrm>
            <a:off x="3402360" y="396864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0F27E4CB-AB41-480A-B123-218AE14A53AB}" type="slidenum">
              <a:t>‹Nº›</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78" name="PlaceHolder 2"/>
          <p:cNvSpPr>
            <a:spLocks noGrp="1"/>
          </p:cNvSpPr>
          <p:nvPr>
            <p:ph/>
          </p:nvPr>
        </p:nvSpPr>
        <p:spPr>
          <a:xfrm>
            <a:off x="913680" y="207648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79" name="PlaceHolder 3"/>
          <p:cNvSpPr>
            <a:spLocks noGrp="1"/>
          </p:cNvSpPr>
          <p:nvPr>
            <p:ph/>
          </p:nvPr>
        </p:nvSpPr>
        <p:spPr>
          <a:xfrm>
            <a:off x="2555640" y="207648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80" name="PlaceHolder 4"/>
          <p:cNvSpPr>
            <a:spLocks noGrp="1"/>
          </p:cNvSpPr>
          <p:nvPr>
            <p:ph/>
          </p:nvPr>
        </p:nvSpPr>
        <p:spPr>
          <a:xfrm>
            <a:off x="4197600" y="207648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81" name="PlaceHolder 5"/>
          <p:cNvSpPr>
            <a:spLocks noGrp="1"/>
          </p:cNvSpPr>
          <p:nvPr>
            <p:ph/>
          </p:nvPr>
        </p:nvSpPr>
        <p:spPr>
          <a:xfrm>
            <a:off x="913680" y="396864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82" name="PlaceHolder 6"/>
          <p:cNvSpPr>
            <a:spLocks noGrp="1"/>
          </p:cNvSpPr>
          <p:nvPr>
            <p:ph/>
          </p:nvPr>
        </p:nvSpPr>
        <p:spPr>
          <a:xfrm>
            <a:off x="2555640" y="396864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83" name="PlaceHolder 7"/>
          <p:cNvSpPr>
            <a:spLocks noGrp="1"/>
          </p:cNvSpPr>
          <p:nvPr>
            <p:ph/>
          </p:nvPr>
        </p:nvSpPr>
        <p:spPr>
          <a:xfrm>
            <a:off x="4197600" y="396864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5674E2A5-02C3-4315-BCDF-C72BD7E9EA0C}" type="slidenum">
              <a:t>‹Nº›</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1A29A47C-33BE-49BF-A9CE-70A24FD9A1F1}" type="slidenum">
              <a:t>‹Nº›</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91" name="PlaceHolder 2"/>
          <p:cNvSpPr>
            <a:spLocks noGrp="1"/>
          </p:cNvSpPr>
          <p:nvPr>
            <p:ph type="subTitle"/>
          </p:nvPr>
        </p:nvSpPr>
        <p:spPr>
          <a:xfrm>
            <a:off x="913680" y="2076480"/>
            <a:ext cx="4856400" cy="3622320"/>
          </a:xfrm>
          <a:prstGeom prst="rect">
            <a:avLst/>
          </a:prstGeom>
          <a:noFill/>
          <a:ln w="0">
            <a:noFill/>
          </a:ln>
        </p:spPr>
        <p:txBody>
          <a:bodyPr lIns="0" tIns="0" rIns="0" bIns="0" anchor="ctr">
            <a:noAutofit/>
          </a:bodyPr>
          <a:lstStyle/>
          <a:p>
            <a:pPr algn="ctr">
              <a:buNone/>
            </a:pPr>
            <a:endParaRPr lang="es-ES"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80861461-9152-4C9E-9BB9-188C7E81F4A1}" type="slidenum">
              <a:t>‹Nº›</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93" name="PlaceHolder 2"/>
          <p:cNvSpPr>
            <a:spLocks noGrp="1"/>
          </p:cNvSpPr>
          <p:nvPr>
            <p:ph/>
          </p:nvPr>
        </p:nvSpPr>
        <p:spPr>
          <a:xfrm>
            <a:off x="913680" y="2076480"/>
            <a:ext cx="485640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47CCCED1-7115-4C72-A56F-0309D627EAE7}" type="slidenum">
              <a:t>‹Nº›</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95" name="PlaceHolder 2"/>
          <p:cNvSpPr>
            <a:spLocks noGrp="1"/>
          </p:cNvSpPr>
          <p:nvPr>
            <p:ph/>
          </p:nvPr>
        </p:nvSpPr>
        <p:spPr>
          <a:xfrm>
            <a:off x="913680" y="2076480"/>
            <a:ext cx="236988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96" name="PlaceHolder 3"/>
          <p:cNvSpPr>
            <a:spLocks noGrp="1"/>
          </p:cNvSpPr>
          <p:nvPr>
            <p:ph/>
          </p:nvPr>
        </p:nvSpPr>
        <p:spPr>
          <a:xfrm>
            <a:off x="3402360" y="2076480"/>
            <a:ext cx="236988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4485BB07-261D-44E5-96C4-249E9969D979}" type="slidenum">
              <a:t>‹Nº›</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0F633302-4BC8-47AD-B6D5-4A0189786A1D}" type="slidenum">
              <a:t>‹Nº›</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8" name="PlaceHolder 2"/>
          <p:cNvSpPr>
            <a:spLocks noGrp="1"/>
          </p:cNvSpPr>
          <p:nvPr>
            <p:ph/>
          </p:nvPr>
        </p:nvSpPr>
        <p:spPr>
          <a:xfrm>
            <a:off x="913680" y="2076480"/>
            <a:ext cx="485640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ED41AF4C-A88F-49F3-87A2-D1B6EEA23ABF}" type="slidenum">
              <a:t>‹Nº›</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913680" y="609480"/>
            <a:ext cx="10353240" cy="5848560"/>
          </a:xfrm>
          <a:prstGeom prst="rect">
            <a:avLst/>
          </a:prstGeom>
          <a:noFill/>
          <a:ln w="0">
            <a:noFill/>
          </a:ln>
        </p:spPr>
        <p:txBody>
          <a:bodyPr lIns="0" tIns="0" rIns="0" bIns="0" anchor="ctr">
            <a:noAutofit/>
          </a:bodyPr>
          <a:lstStyle/>
          <a:p>
            <a:pPr algn="ctr">
              <a:buNone/>
            </a:pPr>
            <a:endParaRPr lang="es-ES" sz="32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C28260AB-E621-4401-8A62-9BBEB5708D3D}" type="slidenum">
              <a:t>‹Nº›</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00" name="PlaceHolder 2"/>
          <p:cNvSpPr>
            <a:spLocks noGrp="1"/>
          </p:cNvSpPr>
          <p:nvPr>
            <p:ph/>
          </p:nvPr>
        </p:nvSpPr>
        <p:spPr>
          <a:xfrm>
            <a:off x="91368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01" name="PlaceHolder 3"/>
          <p:cNvSpPr>
            <a:spLocks noGrp="1"/>
          </p:cNvSpPr>
          <p:nvPr>
            <p:ph/>
          </p:nvPr>
        </p:nvSpPr>
        <p:spPr>
          <a:xfrm>
            <a:off x="3402360" y="2076480"/>
            <a:ext cx="236988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02" name="PlaceHolder 4"/>
          <p:cNvSpPr>
            <a:spLocks noGrp="1"/>
          </p:cNvSpPr>
          <p:nvPr>
            <p:ph/>
          </p:nvPr>
        </p:nvSpPr>
        <p:spPr>
          <a:xfrm>
            <a:off x="913680" y="396864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D355BF55-F70A-456F-8514-618EE2C98864}" type="slidenum">
              <a:t>‹Nº›</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04" name="PlaceHolder 2"/>
          <p:cNvSpPr>
            <a:spLocks noGrp="1"/>
          </p:cNvSpPr>
          <p:nvPr>
            <p:ph/>
          </p:nvPr>
        </p:nvSpPr>
        <p:spPr>
          <a:xfrm>
            <a:off x="913680" y="2076480"/>
            <a:ext cx="236988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05" name="PlaceHolder 3"/>
          <p:cNvSpPr>
            <a:spLocks noGrp="1"/>
          </p:cNvSpPr>
          <p:nvPr>
            <p:ph/>
          </p:nvPr>
        </p:nvSpPr>
        <p:spPr>
          <a:xfrm>
            <a:off x="340236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06" name="PlaceHolder 4"/>
          <p:cNvSpPr>
            <a:spLocks noGrp="1"/>
          </p:cNvSpPr>
          <p:nvPr>
            <p:ph/>
          </p:nvPr>
        </p:nvSpPr>
        <p:spPr>
          <a:xfrm>
            <a:off x="3402360" y="396864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31FC0DD0-3D77-47EC-B02E-9A9B6B439B91}" type="slidenum">
              <a:t>‹Nº›</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08" name="PlaceHolder 2"/>
          <p:cNvSpPr>
            <a:spLocks noGrp="1"/>
          </p:cNvSpPr>
          <p:nvPr>
            <p:ph/>
          </p:nvPr>
        </p:nvSpPr>
        <p:spPr>
          <a:xfrm>
            <a:off x="91368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09" name="PlaceHolder 3"/>
          <p:cNvSpPr>
            <a:spLocks noGrp="1"/>
          </p:cNvSpPr>
          <p:nvPr>
            <p:ph/>
          </p:nvPr>
        </p:nvSpPr>
        <p:spPr>
          <a:xfrm>
            <a:off x="340236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10" name="PlaceHolder 4"/>
          <p:cNvSpPr>
            <a:spLocks noGrp="1"/>
          </p:cNvSpPr>
          <p:nvPr>
            <p:ph/>
          </p:nvPr>
        </p:nvSpPr>
        <p:spPr>
          <a:xfrm>
            <a:off x="913680" y="3968640"/>
            <a:ext cx="485640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3766BB4E-3082-4EDA-AA1C-D005D5846B0B}" type="slidenum">
              <a:t>‹Nº›</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12" name="PlaceHolder 2"/>
          <p:cNvSpPr>
            <a:spLocks noGrp="1"/>
          </p:cNvSpPr>
          <p:nvPr>
            <p:ph/>
          </p:nvPr>
        </p:nvSpPr>
        <p:spPr>
          <a:xfrm>
            <a:off x="913680" y="2076480"/>
            <a:ext cx="485640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13" name="PlaceHolder 3"/>
          <p:cNvSpPr>
            <a:spLocks noGrp="1"/>
          </p:cNvSpPr>
          <p:nvPr>
            <p:ph/>
          </p:nvPr>
        </p:nvSpPr>
        <p:spPr>
          <a:xfrm>
            <a:off x="913680" y="3968640"/>
            <a:ext cx="485640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3698EDF9-F88B-4E7C-BCFB-205FE518106A}" type="slidenum">
              <a:t>‹Nº›</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15" name="PlaceHolder 2"/>
          <p:cNvSpPr>
            <a:spLocks noGrp="1"/>
          </p:cNvSpPr>
          <p:nvPr>
            <p:ph/>
          </p:nvPr>
        </p:nvSpPr>
        <p:spPr>
          <a:xfrm>
            <a:off x="91368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16" name="PlaceHolder 3"/>
          <p:cNvSpPr>
            <a:spLocks noGrp="1"/>
          </p:cNvSpPr>
          <p:nvPr>
            <p:ph/>
          </p:nvPr>
        </p:nvSpPr>
        <p:spPr>
          <a:xfrm>
            <a:off x="340236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17" name="PlaceHolder 4"/>
          <p:cNvSpPr>
            <a:spLocks noGrp="1"/>
          </p:cNvSpPr>
          <p:nvPr>
            <p:ph/>
          </p:nvPr>
        </p:nvSpPr>
        <p:spPr>
          <a:xfrm>
            <a:off x="913680" y="396864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18" name="PlaceHolder 5"/>
          <p:cNvSpPr>
            <a:spLocks noGrp="1"/>
          </p:cNvSpPr>
          <p:nvPr>
            <p:ph/>
          </p:nvPr>
        </p:nvSpPr>
        <p:spPr>
          <a:xfrm>
            <a:off x="3402360" y="396864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BA327369-C6A0-4C7D-AF1A-49FD5D93C52C}" type="slidenum">
              <a:t>‹Nº›</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20" name="PlaceHolder 2"/>
          <p:cNvSpPr>
            <a:spLocks noGrp="1"/>
          </p:cNvSpPr>
          <p:nvPr>
            <p:ph/>
          </p:nvPr>
        </p:nvSpPr>
        <p:spPr>
          <a:xfrm>
            <a:off x="913680" y="207648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21" name="PlaceHolder 3"/>
          <p:cNvSpPr>
            <a:spLocks noGrp="1"/>
          </p:cNvSpPr>
          <p:nvPr>
            <p:ph/>
          </p:nvPr>
        </p:nvSpPr>
        <p:spPr>
          <a:xfrm>
            <a:off x="2555640" y="207648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22" name="PlaceHolder 4"/>
          <p:cNvSpPr>
            <a:spLocks noGrp="1"/>
          </p:cNvSpPr>
          <p:nvPr>
            <p:ph/>
          </p:nvPr>
        </p:nvSpPr>
        <p:spPr>
          <a:xfrm>
            <a:off x="4197600" y="207648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23" name="PlaceHolder 5"/>
          <p:cNvSpPr>
            <a:spLocks noGrp="1"/>
          </p:cNvSpPr>
          <p:nvPr>
            <p:ph/>
          </p:nvPr>
        </p:nvSpPr>
        <p:spPr>
          <a:xfrm>
            <a:off x="913680" y="396864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24" name="PlaceHolder 6"/>
          <p:cNvSpPr>
            <a:spLocks noGrp="1"/>
          </p:cNvSpPr>
          <p:nvPr>
            <p:ph/>
          </p:nvPr>
        </p:nvSpPr>
        <p:spPr>
          <a:xfrm>
            <a:off x="2555640" y="396864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25" name="PlaceHolder 7"/>
          <p:cNvSpPr>
            <a:spLocks noGrp="1"/>
          </p:cNvSpPr>
          <p:nvPr>
            <p:ph/>
          </p:nvPr>
        </p:nvSpPr>
        <p:spPr>
          <a:xfrm>
            <a:off x="4197600" y="396864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64E80782-3DB7-41D2-9E98-03ADD9161100}" type="slidenum">
              <a:t>‹Nº›</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fecha 3"/>
          <p:cNvSpPr>
            <a:spLocks noGrp="1"/>
          </p:cNvSpPr>
          <p:nvPr>
            <p:ph type="dt" sz="half" idx="10"/>
          </p:nvPr>
        </p:nvSpPr>
        <p:spPr/>
        <p:txBody>
          <a:bodyPr rtlCol="0"/>
          <a:lstStyle/>
          <a:p>
            <a:pPr rtl="0"/>
            <a:endParaRPr lang="es-ES" noProof="0" dirty="0"/>
          </a:p>
        </p:txBody>
      </p:sp>
      <p:sp>
        <p:nvSpPr>
          <p:cNvPr id="5" name="Marcador de pie de página 4"/>
          <p:cNvSpPr>
            <a:spLocks noGrp="1"/>
          </p:cNvSpPr>
          <p:nvPr>
            <p:ph type="ftr" sz="quarter" idx="11"/>
          </p:nvPr>
        </p:nvSpPr>
        <p:spPr/>
        <p:txBody>
          <a:bodyPr rtlCol="0"/>
          <a:lstStyle/>
          <a:p>
            <a:pPr rtl="0"/>
            <a:r>
              <a:rPr lang="es-ES" noProof="0"/>
              <a:t>Footer</a:t>
            </a:r>
            <a:endParaRPr lang="es-ES" noProof="0" dirty="0"/>
          </a:p>
        </p:txBody>
      </p:sp>
      <p:sp>
        <p:nvSpPr>
          <p:cNvPr id="6" name="Marcador de posición de número de diapositiva 5"/>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14083658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lstStyle/>
          <a:p>
            <a:r>
              <a:t>Footer</a:t>
            </a:r>
          </a:p>
        </p:txBody>
      </p:sp>
      <p:sp>
        <p:nvSpPr>
          <p:cNvPr id="3" name="PlaceHolder 2"/>
          <p:cNvSpPr>
            <a:spLocks noGrp="1"/>
          </p:cNvSpPr>
          <p:nvPr>
            <p:ph type="sldNum" idx="12"/>
          </p:nvPr>
        </p:nvSpPr>
        <p:spPr/>
        <p:txBody>
          <a:bodyPr/>
          <a:lstStyle/>
          <a:p>
            <a:fld id="{56C4D887-83E2-4025-8A53-26707596E2F5}" type="slidenum">
              <a:t>‹Nº›</a:t>
            </a:fld>
            <a:endParaRPr/>
          </a:p>
        </p:txBody>
      </p:sp>
      <p:sp>
        <p:nvSpPr>
          <p:cNvPr id="4" name="PlaceHolder 3"/>
          <p:cNvSpPr>
            <a:spLocks noGrp="1"/>
          </p:cNvSpPr>
          <p:nvPr>
            <p:ph type="dt" idx="10"/>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32" name="PlaceHolder 2"/>
          <p:cNvSpPr>
            <a:spLocks noGrp="1"/>
          </p:cNvSpPr>
          <p:nvPr>
            <p:ph type="subTitle"/>
          </p:nvPr>
        </p:nvSpPr>
        <p:spPr>
          <a:xfrm>
            <a:off x="913680" y="2076480"/>
            <a:ext cx="4856400" cy="3622320"/>
          </a:xfrm>
          <a:prstGeom prst="rect">
            <a:avLst/>
          </a:prstGeom>
          <a:noFill/>
          <a:ln w="0">
            <a:noFill/>
          </a:ln>
        </p:spPr>
        <p:txBody>
          <a:bodyPr lIns="0" tIns="0" rIns="0" bIns="0" anchor="ctr">
            <a:noAutofit/>
          </a:bodyPr>
          <a:lstStyle/>
          <a:p>
            <a:pPr algn="ctr">
              <a:buNone/>
            </a:pPr>
            <a:endParaRPr lang="es-ES" sz="3200" b="0" strike="noStrike" spc="-1">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EA593743-08D9-4661-8D98-74C71F046C29}" type="slidenum">
              <a:t>‹Nº›</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0" name="PlaceHolder 2"/>
          <p:cNvSpPr>
            <a:spLocks noGrp="1"/>
          </p:cNvSpPr>
          <p:nvPr>
            <p:ph/>
          </p:nvPr>
        </p:nvSpPr>
        <p:spPr>
          <a:xfrm>
            <a:off x="913680" y="2076480"/>
            <a:ext cx="236988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1" name="PlaceHolder 3"/>
          <p:cNvSpPr>
            <a:spLocks noGrp="1"/>
          </p:cNvSpPr>
          <p:nvPr>
            <p:ph/>
          </p:nvPr>
        </p:nvSpPr>
        <p:spPr>
          <a:xfrm>
            <a:off x="3402360" y="2076480"/>
            <a:ext cx="236988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A3465F21-B797-42D1-BA42-E9A9730BCF06}" type="slidenum">
              <a:t>‹Nº›</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34" name="PlaceHolder 2"/>
          <p:cNvSpPr>
            <a:spLocks noGrp="1"/>
          </p:cNvSpPr>
          <p:nvPr>
            <p:ph/>
          </p:nvPr>
        </p:nvSpPr>
        <p:spPr>
          <a:xfrm>
            <a:off x="913680" y="2076480"/>
            <a:ext cx="485640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5C9D2757-7F4F-414E-ACFB-0E09A859F180}" type="slidenum">
              <a:t>‹Nº›</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36" name="PlaceHolder 2"/>
          <p:cNvSpPr>
            <a:spLocks noGrp="1"/>
          </p:cNvSpPr>
          <p:nvPr>
            <p:ph/>
          </p:nvPr>
        </p:nvSpPr>
        <p:spPr>
          <a:xfrm>
            <a:off x="913680" y="2076480"/>
            <a:ext cx="236988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37" name="PlaceHolder 3"/>
          <p:cNvSpPr>
            <a:spLocks noGrp="1"/>
          </p:cNvSpPr>
          <p:nvPr>
            <p:ph/>
          </p:nvPr>
        </p:nvSpPr>
        <p:spPr>
          <a:xfrm>
            <a:off x="3402360" y="2076480"/>
            <a:ext cx="236988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22D8410A-328D-4064-9E42-91226EEC8506}" type="slidenum">
              <a:t>‹Nº›</a:t>
            </a:fld>
            <a:endParaRPr/>
          </a:p>
        </p:txBody>
      </p:sp>
      <p:sp>
        <p:nvSpPr>
          <p:cNvPr id="7" name="PlaceHolder 6"/>
          <p:cNvSpPr>
            <a:spLocks noGrp="1"/>
          </p:cNvSpPr>
          <p:nvPr>
            <p:ph type="dt" idx="10"/>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CEAC469C-0EBA-4348-858C-4BB795D57237}" type="slidenum">
              <a:t>‹Nº›</a:t>
            </a:fld>
            <a:endParaRPr/>
          </a:p>
        </p:txBody>
      </p:sp>
      <p:sp>
        <p:nvSpPr>
          <p:cNvPr id="5" name="PlaceHolder 4"/>
          <p:cNvSpPr>
            <a:spLocks noGrp="1"/>
          </p:cNvSpPr>
          <p:nvPr>
            <p:ph type="dt" idx="10"/>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913680" y="609480"/>
            <a:ext cx="10353240" cy="5848560"/>
          </a:xfrm>
          <a:prstGeom prst="rect">
            <a:avLst/>
          </a:prstGeom>
          <a:noFill/>
          <a:ln w="0">
            <a:noFill/>
          </a:ln>
        </p:spPr>
        <p:txBody>
          <a:bodyPr lIns="0" tIns="0" rIns="0" bIns="0" anchor="ctr">
            <a:noAutofit/>
          </a:bodyPr>
          <a:lstStyle/>
          <a:p>
            <a:pPr algn="ctr">
              <a:buNone/>
            </a:pPr>
            <a:endParaRPr lang="es-ES" sz="3200" b="0" strike="noStrike" spc="-1">
              <a:latin typeface="Arial"/>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6BD7B302-A344-470A-A211-297C5BE7A4A0}" type="slidenum">
              <a:t>‹Nº›</a:t>
            </a:fld>
            <a:endParaRPr/>
          </a:p>
        </p:txBody>
      </p:sp>
      <p:sp>
        <p:nvSpPr>
          <p:cNvPr id="5" name="PlaceHolder 4"/>
          <p:cNvSpPr>
            <a:spLocks noGrp="1"/>
          </p:cNvSpPr>
          <p:nvPr>
            <p:ph type="dt" idx="10"/>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41" name="PlaceHolder 2"/>
          <p:cNvSpPr>
            <a:spLocks noGrp="1"/>
          </p:cNvSpPr>
          <p:nvPr>
            <p:ph/>
          </p:nvPr>
        </p:nvSpPr>
        <p:spPr>
          <a:xfrm>
            <a:off x="91368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42" name="PlaceHolder 3"/>
          <p:cNvSpPr>
            <a:spLocks noGrp="1"/>
          </p:cNvSpPr>
          <p:nvPr>
            <p:ph/>
          </p:nvPr>
        </p:nvSpPr>
        <p:spPr>
          <a:xfrm>
            <a:off x="3402360" y="2076480"/>
            <a:ext cx="236988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43" name="PlaceHolder 4"/>
          <p:cNvSpPr>
            <a:spLocks noGrp="1"/>
          </p:cNvSpPr>
          <p:nvPr>
            <p:ph/>
          </p:nvPr>
        </p:nvSpPr>
        <p:spPr>
          <a:xfrm>
            <a:off x="913680" y="396864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CCEA9F52-B60E-45F0-B25C-07D96074730A}" type="slidenum">
              <a:t>‹Nº›</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45" name="PlaceHolder 2"/>
          <p:cNvSpPr>
            <a:spLocks noGrp="1"/>
          </p:cNvSpPr>
          <p:nvPr>
            <p:ph/>
          </p:nvPr>
        </p:nvSpPr>
        <p:spPr>
          <a:xfrm>
            <a:off x="913680" y="2076480"/>
            <a:ext cx="236988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46" name="PlaceHolder 3"/>
          <p:cNvSpPr>
            <a:spLocks noGrp="1"/>
          </p:cNvSpPr>
          <p:nvPr>
            <p:ph/>
          </p:nvPr>
        </p:nvSpPr>
        <p:spPr>
          <a:xfrm>
            <a:off x="340236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47" name="PlaceHolder 4"/>
          <p:cNvSpPr>
            <a:spLocks noGrp="1"/>
          </p:cNvSpPr>
          <p:nvPr>
            <p:ph/>
          </p:nvPr>
        </p:nvSpPr>
        <p:spPr>
          <a:xfrm>
            <a:off x="3402360" y="396864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78A69ECB-12CC-44DE-A2C8-4A67092A1624}" type="slidenum">
              <a:t>‹Nº›</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49" name="PlaceHolder 2"/>
          <p:cNvSpPr>
            <a:spLocks noGrp="1"/>
          </p:cNvSpPr>
          <p:nvPr>
            <p:ph/>
          </p:nvPr>
        </p:nvSpPr>
        <p:spPr>
          <a:xfrm>
            <a:off x="91368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50" name="PlaceHolder 3"/>
          <p:cNvSpPr>
            <a:spLocks noGrp="1"/>
          </p:cNvSpPr>
          <p:nvPr>
            <p:ph/>
          </p:nvPr>
        </p:nvSpPr>
        <p:spPr>
          <a:xfrm>
            <a:off x="340236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51" name="PlaceHolder 4"/>
          <p:cNvSpPr>
            <a:spLocks noGrp="1"/>
          </p:cNvSpPr>
          <p:nvPr>
            <p:ph/>
          </p:nvPr>
        </p:nvSpPr>
        <p:spPr>
          <a:xfrm>
            <a:off x="913680" y="3968640"/>
            <a:ext cx="485640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9490C2F5-8A8D-4367-B69E-A5FFC3E549EE}" type="slidenum">
              <a:t>‹Nº›</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53" name="PlaceHolder 2"/>
          <p:cNvSpPr>
            <a:spLocks noGrp="1"/>
          </p:cNvSpPr>
          <p:nvPr>
            <p:ph/>
          </p:nvPr>
        </p:nvSpPr>
        <p:spPr>
          <a:xfrm>
            <a:off x="913680" y="2076480"/>
            <a:ext cx="485640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54" name="PlaceHolder 3"/>
          <p:cNvSpPr>
            <a:spLocks noGrp="1"/>
          </p:cNvSpPr>
          <p:nvPr>
            <p:ph/>
          </p:nvPr>
        </p:nvSpPr>
        <p:spPr>
          <a:xfrm>
            <a:off x="913680" y="3968640"/>
            <a:ext cx="485640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62D2670E-60A1-45D0-B2CE-96CF00A75280}" type="slidenum">
              <a:t>‹Nº›</a:t>
            </a:fld>
            <a:endParaRPr/>
          </a:p>
        </p:txBody>
      </p:sp>
      <p:sp>
        <p:nvSpPr>
          <p:cNvPr id="7" name="PlaceHolder 6"/>
          <p:cNvSpPr>
            <a:spLocks noGrp="1"/>
          </p:cNvSpPr>
          <p:nvPr>
            <p:ph type="dt" idx="10"/>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56" name="PlaceHolder 2"/>
          <p:cNvSpPr>
            <a:spLocks noGrp="1"/>
          </p:cNvSpPr>
          <p:nvPr>
            <p:ph/>
          </p:nvPr>
        </p:nvSpPr>
        <p:spPr>
          <a:xfrm>
            <a:off x="91368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57" name="PlaceHolder 3"/>
          <p:cNvSpPr>
            <a:spLocks noGrp="1"/>
          </p:cNvSpPr>
          <p:nvPr>
            <p:ph/>
          </p:nvPr>
        </p:nvSpPr>
        <p:spPr>
          <a:xfrm>
            <a:off x="340236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58" name="PlaceHolder 4"/>
          <p:cNvSpPr>
            <a:spLocks noGrp="1"/>
          </p:cNvSpPr>
          <p:nvPr>
            <p:ph/>
          </p:nvPr>
        </p:nvSpPr>
        <p:spPr>
          <a:xfrm>
            <a:off x="913680" y="396864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59" name="PlaceHolder 5"/>
          <p:cNvSpPr>
            <a:spLocks noGrp="1"/>
          </p:cNvSpPr>
          <p:nvPr>
            <p:ph/>
          </p:nvPr>
        </p:nvSpPr>
        <p:spPr>
          <a:xfrm>
            <a:off x="3402360" y="396864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7" name="PlaceHolder 6"/>
          <p:cNvSpPr>
            <a:spLocks noGrp="1"/>
          </p:cNvSpPr>
          <p:nvPr>
            <p:ph type="ftr" idx="11"/>
          </p:nvPr>
        </p:nvSpPr>
        <p:spPr/>
        <p:txBody>
          <a:bodyPr/>
          <a:lstStyle/>
          <a:p>
            <a:r>
              <a:t>Footer</a:t>
            </a:r>
          </a:p>
        </p:txBody>
      </p:sp>
      <p:sp>
        <p:nvSpPr>
          <p:cNvPr id="8" name="PlaceHolder 7"/>
          <p:cNvSpPr>
            <a:spLocks noGrp="1"/>
          </p:cNvSpPr>
          <p:nvPr>
            <p:ph type="sldNum" idx="12"/>
          </p:nvPr>
        </p:nvSpPr>
        <p:spPr/>
        <p:txBody>
          <a:bodyPr/>
          <a:lstStyle/>
          <a:p>
            <a:fld id="{A76FC9F7-AA5E-454C-8F3B-9F42F1DF5B3C}" type="slidenum">
              <a:t>‹Nº›</a:t>
            </a:fld>
            <a:endParaRPr/>
          </a:p>
        </p:txBody>
      </p:sp>
      <p:sp>
        <p:nvSpPr>
          <p:cNvPr id="9" name="PlaceHolder 8"/>
          <p:cNvSpPr>
            <a:spLocks noGrp="1"/>
          </p:cNvSpPr>
          <p:nvPr>
            <p:ph type="dt" idx="10"/>
          </p:nvPr>
        </p:nvSpPr>
        <p:spPr/>
        <p:txBody>
          <a:body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61" name="PlaceHolder 2"/>
          <p:cNvSpPr>
            <a:spLocks noGrp="1"/>
          </p:cNvSpPr>
          <p:nvPr>
            <p:ph/>
          </p:nvPr>
        </p:nvSpPr>
        <p:spPr>
          <a:xfrm>
            <a:off x="913680" y="207648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62" name="PlaceHolder 3"/>
          <p:cNvSpPr>
            <a:spLocks noGrp="1"/>
          </p:cNvSpPr>
          <p:nvPr>
            <p:ph/>
          </p:nvPr>
        </p:nvSpPr>
        <p:spPr>
          <a:xfrm>
            <a:off x="2555640" y="207648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63" name="PlaceHolder 4"/>
          <p:cNvSpPr>
            <a:spLocks noGrp="1"/>
          </p:cNvSpPr>
          <p:nvPr>
            <p:ph/>
          </p:nvPr>
        </p:nvSpPr>
        <p:spPr>
          <a:xfrm>
            <a:off x="4197600" y="207648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64" name="PlaceHolder 5"/>
          <p:cNvSpPr>
            <a:spLocks noGrp="1"/>
          </p:cNvSpPr>
          <p:nvPr>
            <p:ph/>
          </p:nvPr>
        </p:nvSpPr>
        <p:spPr>
          <a:xfrm>
            <a:off x="913680" y="396864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65" name="PlaceHolder 6"/>
          <p:cNvSpPr>
            <a:spLocks noGrp="1"/>
          </p:cNvSpPr>
          <p:nvPr>
            <p:ph/>
          </p:nvPr>
        </p:nvSpPr>
        <p:spPr>
          <a:xfrm>
            <a:off x="2555640" y="396864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66" name="PlaceHolder 7"/>
          <p:cNvSpPr>
            <a:spLocks noGrp="1"/>
          </p:cNvSpPr>
          <p:nvPr>
            <p:ph/>
          </p:nvPr>
        </p:nvSpPr>
        <p:spPr>
          <a:xfrm>
            <a:off x="4197600" y="396864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9" name="PlaceHolder 8"/>
          <p:cNvSpPr>
            <a:spLocks noGrp="1"/>
          </p:cNvSpPr>
          <p:nvPr>
            <p:ph type="ftr" idx="11"/>
          </p:nvPr>
        </p:nvSpPr>
        <p:spPr/>
        <p:txBody>
          <a:bodyPr/>
          <a:lstStyle/>
          <a:p>
            <a:r>
              <a:t>Footer</a:t>
            </a:r>
          </a:p>
        </p:txBody>
      </p:sp>
      <p:sp>
        <p:nvSpPr>
          <p:cNvPr id="10" name="PlaceHolder 9"/>
          <p:cNvSpPr>
            <a:spLocks noGrp="1"/>
          </p:cNvSpPr>
          <p:nvPr>
            <p:ph type="sldNum" idx="12"/>
          </p:nvPr>
        </p:nvSpPr>
        <p:spPr/>
        <p:txBody>
          <a:bodyPr/>
          <a:lstStyle/>
          <a:p>
            <a:fld id="{63FA6990-65AE-4455-B786-014324D30BE5}" type="slidenum">
              <a:t>‹Nº›</a:t>
            </a:fld>
            <a:endParaRPr/>
          </a:p>
        </p:txBody>
      </p:sp>
      <p:sp>
        <p:nvSpPr>
          <p:cNvPr id="11" name="PlaceHolder 10"/>
          <p:cNvSpPr>
            <a:spLocks noGrp="1"/>
          </p:cNvSpPr>
          <p:nvPr>
            <p:ph type="dt" idx="10"/>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215F346E-72AC-4746-A74C-CD07C063BCF4}" type="slidenum">
              <a:t>‹Nº›</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B16B60FE-2C66-4BCB-85C5-8CC35E2136E1}" type="slidenum">
              <a:t>‹Nº›</a:t>
            </a:fld>
            <a:endParaRPr/>
          </a:p>
        </p:txBody>
      </p:sp>
      <p:sp>
        <p:nvSpPr>
          <p:cNvPr id="4" name="PlaceHolder 3"/>
          <p:cNvSpPr>
            <a:spLocks noGrp="1"/>
          </p:cNvSpPr>
          <p:nvPr>
            <p:ph type="dt" idx="13"/>
          </p:nvPr>
        </p:nvSpPr>
        <p:spPr/>
        <p:txBody>
          <a:body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7"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78" name="PlaceHolder 2"/>
          <p:cNvSpPr>
            <a:spLocks noGrp="1"/>
          </p:cNvSpPr>
          <p:nvPr>
            <p:ph type="subTitle"/>
          </p:nvPr>
        </p:nvSpPr>
        <p:spPr>
          <a:xfrm>
            <a:off x="913680" y="2076480"/>
            <a:ext cx="4856400" cy="3622320"/>
          </a:xfrm>
          <a:prstGeom prst="rect">
            <a:avLst/>
          </a:prstGeom>
          <a:noFill/>
          <a:ln w="0">
            <a:noFill/>
          </a:ln>
        </p:spPr>
        <p:txBody>
          <a:bodyPr lIns="0" tIns="0" rIns="0" bIns="0" anchor="ctr">
            <a:noAutofit/>
          </a:bodyPr>
          <a:lstStyle/>
          <a:p>
            <a:pPr algn="ctr">
              <a:buNone/>
            </a:pPr>
            <a:endParaRPr lang="es-ES" sz="3200" b="0" strike="noStrike" spc="-1">
              <a:latin typeface="Arial"/>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3917DDDD-168F-4550-8406-3126A1FC45D1}" type="slidenum">
              <a:t>‹Nº›</a:t>
            </a:fld>
            <a:endParaRPr/>
          </a:p>
        </p:txBody>
      </p:sp>
      <p:sp>
        <p:nvSpPr>
          <p:cNvPr id="6" name="PlaceHolder 5"/>
          <p:cNvSpPr>
            <a:spLocks noGrp="1"/>
          </p:cNvSpPr>
          <p:nvPr>
            <p:ph type="dt" idx="13"/>
          </p:nvPr>
        </p:nvSpPr>
        <p:spPr/>
        <p:txBody>
          <a:body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80" name="PlaceHolder 2"/>
          <p:cNvSpPr>
            <a:spLocks noGrp="1"/>
          </p:cNvSpPr>
          <p:nvPr>
            <p:ph/>
          </p:nvPr>
        </p:nvSpPr>
        <p:spPr>
          <a:xfrm>
            <a:off x="913680" y="2076480"/>
            <a:ext cx="485640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CD5B1FE7-6836-414D-90F7-61E06161AB09}" type="slidenum">
              <a:t>‹Nº›</a:t>
            </a:fld>
            <a:endParaRPr/>
          </a:p>
        </p:txBody>
      </p:sp>
      <p:sp>
        <p:nvSpPr>
          <p:cNvPr id="6" name="PlaceHolder 5"/>
          <p:cNvSpPr>
            <a:spLocks noGrp="1"/>
          </p:cNvSpPr>
          <p:nvPr>
            <p:ph type="dt" idx="13"/>
          </p:nvPr>
        </p:nvSpPr>
        <p:spPr/>
        <p:txBody>
          <a:body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82" name="PlaceHolder 2"/>
          <p:cNvSpPr>
            <a:spLocks noGrp="1"/>
          </p:cNvSpPr>
          <p:nvPr>
            <p:ph/>
          </p:nvPr>
        </p:nvSpPr>
        <p:spPr>
          <a:xfrm>
            <a:off x="913680" y="2076480"/>
            <a:ext cx="236988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83" name="PlaceHolder 3"/>
          <p:cNvSpPr>
            <a:spLocks noGrp="1"/>
          </p:cNvSpPr>
          <p:nvPr>
            <p:ph/>
          </p:nvPr>
        </p:nvSpPr>
        <p:spPr>
          <a:xfrm>
            <a:off x="3402360" y="2076480"/>
            <a:ext cx="236988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EA555FA4-6CF9-4B5D-BD4F-1F931CB84F63}" type="slidenum">
              <a:t>‹Nº›</a:t>
            </a:fld>
            <a:endParaRPr/>
          </a:p>
        </p:txBody>
      </p:sp>
      <p:sp>
        <p:nvSpPr>
          <p:cNvPr id="7" name="PlaceHolder 6"/>
          <p:cNvSpPr>
            <a:spLocks noGrp="1"/>
          </p:cNvSpPr>
          <p:nvPr>
            <p:ph type="dt" idx="13"/>
          </p:nvPr>
        </p:nvSpPr>
        <p:spPr/>
        <p:txBody>
          <a:body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4"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3F60E787-0BB8-43CF-9702-3E4D2FBE5713}" type="slidenum">
              <a:t>‹Nº›</a:t>
            </a:fld>
            <a:endParaRPr/>
          </a:p>
        </p:txBody>
      </p:sp>
      <p:sp>
        <p:nvSpPr>
          <p:cNvPr id="5" name="PlaceHolder 4"/>
          <p:cNvSpPr>
            <a:spLocks noGrp="1"/>
          </p:cNvSpPr>
          <p:nvPr>
            <p:ph type="dt" idx="13"/>
          </p:nvPr>
        </p:nvSpPr>
        <p:spPr/>
        <p:txBody>
          <a:body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5" name="PlaceHolder 1"/>
          <p:cNvSpPr>
            <a:spLocks noGrp="1"/>
          </p:cNvSpPr>
          <p:nvPr>
            <p:ph type="subTitle"/>
          </p:nvPr>
        </p:nvSpPr>
        <p:spPr>
          <a:xfrm>
            <a:off x="913680" y="609480"/>
            <a:ext cx="10353240" cy="5848560"/>
          </a:xfrm>
          <a:prstGeom prst="rect">
            <a:avLst/>
          </a:prstGeom>
          <a:noFill/>
          <a:ln w="0">
            <a:noFill/>
          </a:ln>
        </p:spPr>
        <p:txBody>
          <a:bodyPr lIns="0" tIns="0" rIns="0" bIns="0" anchor="ctr">
            <a:noAutofit/>
          </a:bodyPr>
          <a:lstStyle/>
          <a:p>
            <a:pPr algn="ctr">
              <a:buNone/>
            </a:pPr>
            <a:endParaRPr lang="es-ES" sz="3200" b="0" strike="noStrike" spc="-1">
              <a:latin typeface="Arial"/>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6F8B6684-8692-44BB-B573-FB0FA2D81193}" type="slidenum">
              <a:t>‹Nº›</a:t>
            </a:fld>
            <a:endParaRPr/>
          </a:p>
        </p:txBody>
      </p:sp>
      <p:sp>
        <p:nvSpPr>
          <p:cNvPr id="5" name="PlaceHolder 4"/>
          <p:cNvSpPr>
            <a:spLocks noGrp="1"/>
          </p:cNvSpPr>
          <p:nvPr>
            <p:ph type="dt" idx="13"/>
          </p:nvPr>
        </p:nvSpPr>
        <p:spPr/>
        <p:txBody>
          <a:body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87" name="PlaceHolder 2"/>
          <p:cNvSpPr>
            <a:spLocks noGrp="1"/>
          </p:cNvSpPr>
          <p:nvPr>
            <p:ph/>
          </p:nvPr>
        </p:nvSpPr>
        <p:spPr>
          <a:xfrm>
            <a:off x="91368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88" name="PlaceHolder 3"/>
          <p:cNvSpPr>
            <a:spLocks noGrp="1"/>
          </p:cNvSpPr>
          <p:nvPr>
            <p:ph/>
          </p:nvPr>
        </p:nvSpPr>
        <p:spPr>
          <a:xfrm>
            <a:off x="3402360" y="2076480"/>
            <a:ext cx="236988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89" name="PlaceHolder 4"/>
          <p:cNvSpPr>
            <a:spLocks noGrp="1"/>
          </p:cNvSpPr>
          <p:nvPr>
            <p:ph/>
          </p:nvPr>
        </p:nvSpPr>
        <p:spPr>
          <a:xfrm>
            <a:off x="913680" y="396864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4B63CD1A-0317-4A87-BF45-D229B0C1BFF1}" type="slidenum">
              <a:t>‹Nº›</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91" name="PlaceHolder 2"/>
          <p:cNvSpPr>
            <a:spLocks noGrp="1"/>
          </p:cNvSpPr>
          <p:nvPr>
            <p:ph/>
          </p:nvPr>
        </p:nvSpPr>
        <p:spPr>
          <a:xfrm>
            <a:off x="913680" y="2076480"/>
            <a:ext cx="236988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92" name="PlaceHolder 3"/>
          <p:cNvSpPr>
            <a:spLocks noGrp="1"/>
          </p:cNvSpPr>
          <p:nvPr>
            <p:ph/>
          </p:nvPr>
        </p:nvSpPr>
        <p:spPr>
          <a:xfrm>
            <a:off x="340236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93" name="PlaceHolder 4"/>
          <p:cNvSpPr>
            <a:spLocks noGrp="1"/>
          </p:cNvSpPr>
          <p:nvPr>
            <p:ph/>
          </p:nvPr>
        </p:nvSpPr>
        <p:spPr>
          <a:xfrm>
            <a:off x="3402360" y="396864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26C05154-84BD-48F1-961E-03359ABA0B1A}" type="slidenum">
              <a:t>‹Nº›</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95" name="PlaceHolder 2"/>
          <p:cNvSpPr>
            <a:spLocks noGrp="1"/>
          </p:cNvSpPr>
          <p:nvPr>
            <p:ph/>
          </p:nvPr>
        </p:nvSpPr>
        <p:spPr>
          <a:xfrm>
            <a:off x="91368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96" name="PlaceHolder 3"/>
          <p:cNvSpPr>
            <a:spLocks noGrp="1"/>
          </p:cNvSpPr>
          <p:nvPr>
            <p:ph/>
          </p:nvPr>
        </p:nvSpPr>
        <p:spPr>
          <a:xfrm>
            <a:off x="340236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97" name="PlaceHolder 4"/>
          <p:cNvSpPr>
            <a:spLocks noGrp="1"/>
          </p:cNvSpPr>
          <p:nvPr>
            <p:ph/>
          </p:nvPr>
        </p:nvSpPr>
        <p:spPr>
          <a:xfrm>
            <a:off x="913680" y="3968640"/>
            <a:ext cx="485640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E01199E6-4EC5-4E3E-ADBA-415E476C0565}" type="slidenum">
              <a:t>‹Nº›</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99" name="PlaceHolder 2"/>
          <p:cNvSpPr>
            <a:spLocks noGrp="1"/>
          </p:cNvSpPr>
          <p:nvPr>
            <p:ph/>
          </p:nvPr>
        </p:nvSpPr>
        <p:spPr>
          <a:xfrm>
            <a:off x="913680" y="2076480"/>
            <a:ext cx="485640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200" name="PlaceHolder 3"/>
          <p:cNvSpPr>
            <a:spLocks noGrp="1"/>
          </p:cNvSpPr>
          <p:nvPr>
            <p:ph/>
          </p:nvPr>
        </p:nvSpPr>
        <p:spPr>
          <a:xfrm>
            <a:off x="913680" y="3968640"/>
            <a:ext cx="485640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688BC2D2-49B5-4E38-A4FA-ABA658C35C10}" type="slidenum">
              <a:t>‹Nº›</a:t>
            </a:fld>
            <a:endParaRPr/>
          </a:p>
        </p:txBody>
      </p:sp>
      <p:sp>
        <p:nvSpPr>
          <p:cNvPr id="7" name="PlaceHolder 6"/>
          <p:cNvSpPr>
            <a:spLocks noGrp="1"/>
          </p:cNvSpPr>
          <p:nvPr>
            <p:ph type="dt" idx="1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3680" y="609480"/>
            <a:ext cx="10353240" cy="5848560"/>
          </a:xfrm>
          <a:prstGeom prst="rect">
            <a:avLst/>
          </a:prstGeom>
          <a:noFill/>
          <a:ln w="0">
            <a:noFill/>
          </a:ln>
        </p:spPr>
        <p:txBody>
          <a:bodyPr lIns="0" tIns="0" rIns="0" bIns="0" anchor="ctr">
            <a:noAutofit/>
          </a:bodyPr>
          <a:lstStyle/>
          <a:p>
            <a:pPr algn="ctr">
              <a:buNone/>
            </a:pPr>
            <a:endParaRPr lang="es-E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A83558B2-D713-4386-8822-986C988CBE6B}" type="slidenum">
              <a:t>‹Nº›</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202" name="PlaceHolder 2"/>
          <p:cNvSpPr>
            <a:spLocks noGrp="1"/>
          </p:cNvSpPr>
          <p:nvPr>
            <p:ph/>
          </p:nvPr>
        </p:nvSpPr>
        <p:spPr>
          <a:xfrm>
            <a:off x="91368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203" name="PlaceHolder 3"/>
          <p:cNvSpPr>
            <a:spLocks noGrp="1"/>
          </p:cNvSpPr>
          <p:nvPr>
            <p:ph/>
          </p:nvPr>
        </p:nvSpPr>
        <p:spPr>
          <a:xfrm>
            <a:off x="340236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204" name="PlaceHolder 4"/>
          <p:cNvSpPr>
            <a:spLocks noGrp="1"/>
          </p:cNvSpPr>
          <p:nvPr>
            <p:ph/>
          </p:nvPr>
        </p:nvSpPr>
        <p:spPr>
          <a:xfrm>
            <a:off x="913680" y="396864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205" name="PlaceHolder 5"/>
          <p:cNvSpPr>
            <a:spLocks noGrp="1"/>
          </p:cNvSpPr>
          <p:nvPr>
            <p:ph/>
          </p:nvPr>
        </p:nvSpPr>
        <p:spPr>
          <a:xfrm>
            <a:off x="3402360" y="396864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7" name="PlaceHolder 6"/>
          <p:cNvSpPr>
            <a:spLocks noGrp="1"/>
          </p:cNvSpPr>
          <p:nvPr>
            <p:ph type="ftr" idx="14"/>
          </p:nvPr>
        </p:nvSpPr>
        <p:spPr/>
        <p:txBody>
          <a:bodyPr/>
          <a:lstStyle/>
          <a:p>
            <a:r>
              <a:t>Footer</a:t>
            </a:r>
          </a:p>
        </p:txBody>
      </p:sp>
      <p:sp>
        <p:nvSpPr>
          <p:cNvPr id="8" name="PlaceHolder 7"/>
          <p:cNvSpPr>
            <a:spLocks noGrp="1"/>
          </p:cNvSpPr>
          <p:nvPr>
            <p:ph type="sldNum" idx="15"/>
          </p:nvPr>
        </p:nvSpPr>
        <p:spPr/>
        <p:txBody>
          <a:bodyPr/>
          <a:lstStyle/>
          <a:p>
            <a:fld id="{DFDD8561-3B93-4399-816F-5FF1ED20A1D8}" type="slidenum">
              <a:t>‹Nº›</a:t>
            </a:fld>
            <a:endParaRPr/>
          </a:p>
        </p:txBody>
      </p:sp>
      <p:sp>
        <p:nvSpPr>
          <p:cNvPr id="9" name="PlaceHolder 8"/>
          <p:cNvSpPr>
            <a:spLocks noGrp="1"/>
          </p:cNvSpPr>
          <p:nvPr>
            <p:ph type="dt" idx="13"/>
          </p:nvPr>
        </p:nvSpPr>
        <p:spPr/>
        <p:txBody>
          <a:body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207" name="PlaceHolder 2"/>
          <p:cNvSpPr>
            <a:spLocks noGrp="1"/>
          </p:cNvSpPr>
          <p:nvPr>
            <p:ph/>
          </p:nvPr>
        </p:nvSpPr>
        <p:spPr>
          <a:xfrm>
            <a:off x="913680" y="207648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208" name="PlaceHolder 3"/>
          <p:cNvSpPr>
            <a:spLocks noGrp="1"/>
          </p:cNvSpPr>
          <p:nvPr>
            <p:ph/>
          </p:nvPr>
        </p:nvSpPr>
        <p:spPr>
          <a:xfrm>
            <a:off x="2555640" y="207648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209" name="PlaceHolder 4"/>
          <p:cNvSpPr>
            <a:spLocks noGrp="1"/>
          </p:cNvSpPr>
          <p:nvPr>
            <p:ph/>
          </p:nvPr>
        </p:nvSpPr>
        <p:spPr>
          <a:xfrm>
            <a:off x="4197600" y="207648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210" name="PlaceHolder 5"/>
          <p:cNvSpPr>
            <a:spLocks noGrp="1"/>
          </p:cNvSpPr>
          <p:nvPr>
            <p:ph/>
          </p:nvPr>
        </p:nvSpPr>
        <p:spPr>
          <a:xfrm>
            <a:off x="913680" y="396864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211" name="PlaceHolder 6"/>
          <p:cNvSpPr>
            <a:spLocks noGrp="1"/>
          </p:cNvSpPr>
          <p:nvPr>
            <p:ph/>
          </p:nvPr>
        </p:nvSpPr>
        <p:spPr>
          <a:xfrm>
            <a:off x="2555640" y="396864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212" name="PlaceHolder 7"/>
          <p:cNvSpPr>
            <a:spLocks noGrp="1"/>
          </p:cNvSpPr>
          <p:nvPr>
            <p:ph/>
          </p:nvPr>
        </p:nvSpPr>
        <p:spPr>
          <a:xfrm>
            <a:off x="4197600" y="3968640"/>
            <a:ext cx="15634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9" name="PlaceHolder 8"/>
          <p:cNvSpPr>
            <a:spLocks noGrp="1"/>
          </p:cNvSpPr>
          <p:nvPr>
            <p:ph type="ftr" idx="14"/>
          </p:nvPr>
        </p:nvSpPr>
        <p:spPr/>
        <p:txBody>
          <a:bodyPr/>
          <a:lstStyle/>
          <a:p>
            <a:r>
              <a:t>Footer</a:t>
            </a:r>
          </a:p>
        </p:txBody>
      </p:sp>
      <p:sp>
        <p:nvSpPr>
          <p:cNvPr id="10" name="PlaceHolder 9"/>
          <p:cNvSpPr>
            <a:spLocks noGrp="1"/>
          </p:cNvSpPr>
          <p:nvPr>
            <p:ph type="sldNum" idx="15"/>
          </p:nvPr>
        </p:nvSpPr>
        <p:spPr/>
        <p:txBody>
          <a:bodyPr/>
          <a:lstStyle/>
          <a:p>
            <a:fld id="{41ED363E-9272-4DF5-B282-4330A9502B39}" type="slidenum">
              <a:t>‹Nº›</a:t>
            </a:fld>
            <a:endParaRPr/>
          </a:p>
        </p:txBody>
      </p:sp>
      <p:sp>
        <p:nvSpPr>
          <p:cNvPr id="11" name="PlaceHolder 10"/>
          <p:cNvSpPr>
            <a:spLocks noGrp="1"/>
          </p:cNvSpPr>
          <p:nvPr>
            <p:ph type="dt" idx="1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5" name="PlaceHolder 2"/>
          <p:cNvSpPr>
            <a:spLocks noGrp="1"/>
          </p:cNvSpPr>
          <p:nvPr>
            <p:ph/>
          </p:nvPr>
        </p:nvSpPr>
        <p:spPr>
          <a:xfrm>
            <a:off x="91368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6" name="PlaceHolder 3"/>
          <p:cNvSpPr>
            <a:spLocks noGrp="1"/>
          </p:cNvSpPr>
          <p:nvPr>
            <p:ph/>
          </p:nvPr>
        </p:nvSpPr>
        <p:spPr>
          <a:xfrm>
            <a:off x="3402360" y="2076480"/>
            <a:ext cx="236988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17" name="PlaceHolder 4"/>
          <p:cNvSpPr>
            <a:spLocks noGrp="1"/>
          </p:cNvSpPr>
          <p:nvPr>
            <p:ph/>
          </p:nvPr>
        </p:nvSpPr>
        <p:spPr>
          <a:xfrm>
            <a:off x="913680" y="396864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ED0DD1AD-18F1-4F46-B3B9-1FEE0CD80A85}"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19" name="PlaceHolder 2"/>
          <p:cNvSpPr>
            <a:spLocks noGrp="1"/>
          </p:cNvSpPr>
          <p:nvPr>
            <p:ph/>
          </p:nvPr>
        </p:nvSpPr>
        <p:spPr>
          <a:xfrm>
            <a:off x="913680" y="2076480"/>
            <a:ext cx="2369880" cy="362232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20" name="PlaceHolder 3"/>
          <p:cNvSpPr>
            <a:spLocks noGrp="1"/>
          </p:cNvSpPr>
          <p:nvPr>
            <p:ph/>
          </p:nvPr>
        </p:nvSpPr>
        <p:spPr>
          <a:xfrm>
            <a:off x="340236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21" name="PlaceHolder 4"/>
          <p:cNvSpPr>
            <a:spLocks noGrp="1"/>
          </p:cNvSpPr>
          <p:nvPr>
            <p:ph/>
          </p:nvPr>
        </p:nvSpPr>
        <p:spPr>
          <a:xfrm>
            <a:off x="3402360" y="396864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B68B147-6EF8-4617-A980-AF5175D9018C}"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3680" y="609480"/>
            <a:ext cx="10353240" cy="1261440"/>
          </a:xfrm>
          <a:prstGeom prst="rect">
            <a:avLst/>
          </a:prstGeom>
          <a:noFill/>
          <a:ln w="0">
            <a:noFill/>
          </a:ln>
        </p:spPr>
        <p:txBody>
          <a:bodyPr lIns="0" tIns="0" rIns="0" bIns="0" anchor="ctr">
            <a:noAutofit/>
          </a:bodyPr>
          <a:lstStyle/>
          <a:p>
            <a:endParaRPr lang="es-ES" sz="1800" b="0" strike="noStrike" spc="-1">
              <a:solidFill>
                <a:srgbClr val="FFFFFF"/>
              </a:solidFill>
              <a:latin typeface="Goudy Old Style"/>
            </a:endParaRPr>
          </a:p>
        </p:txBody>
      </p:sp>
      <p:sp>
        <p:nvSpPr>
          <p:cNvPr id="23" name="PlaceHolder 2"/>
          <p:cNvSpPr>
            <a:spLocks noGrp="1"/>
          </p:cNvSpPr>
          <p:nvPr>
            <p:ph/>
          </p:nvPr>
        </p:nvSpPr>
        <p:spPr>
          <a:xfrm>
            <a:off x="91368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24" name="PlaceHolder 3"/>
          <p:cNvSpPr>
            <a:spLocks noGrp="1"/>
          </p:cNvSpPr>
          <p:nvPr>
            <p:ph/>
          </p:nvPr>
        </p:nvSpPr>
        <p:spPr>
          <a:xfrm>
            <a:off x="3402360" y="2076480"/>
            <a:ext cx="236988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25" name="PlaceHolder 4"/>
          <p:cNvSpPr>
            <a:spLocks noGrp="1"/>
          </p:cNvSpPr>
          <p:nvPr>
            <p:ph/>
          </p:nvPr>
        </p:nvSpPr>
        <p:spPr>
          <a:xfrm>
            <a:off x="913680" y="3968640"/>
            <a:ext cx="4856400" cy="1727640"/>
          </a:xfrm>
          <a:prstGeom prst="rect">
            <a:avLst/>
          </a:prstGeom>
          <a:noFill/>
          <a:ln w="0">
            <a:noFill/>
          </a:ln>
        </p:spPr>
        <p:txBody>
          <a:bodyPr lIns="0" tIns="0" rIns="0" bIns="0" anchor="t">
            <a:normAutofit/>
          </a:bodyPr>
          <a:lstStyle/>
          <a:p>
            <a:pPr>
              <a:lnSpc>
                <a:spcPct val="110000"/>
              </a:lnSpc>
              <a:spcBef>
                <a:spcPts val="1417"/>
              </a:spcBef>
              <a:buNone/>
            </a:pPr>
            <a:endParaRPr lang="es-ES" sz="2300" b="0" strike="noStrike" spc="-1">
              <a:solidFill>
                <a:srgbClr val="F4EDD8"/>
              </a:solidFill>
              <a:latin typeface="Goudy Old Style"/>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50C4F33C-DA2A-4B4D-BC21-0552FE983FF3}"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image" Target="../media/image3.png"/><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370520" y="1769400"/>
            <a:ext cx="9439560" cy="1828440"/>
          </a:xfrm>
          <a:prstGeom prst="rect">
            <a:avLst/>
          </a:prstGeom>
          <a:noFill/>
          <a:ln w="0">
            <a:noFill/>
          </a:ln>
          <a:effectLst>
            <a:outerShdw blurRad="25560" rotWithShape="0">
              <a:srgbClr val="000000">
                <a:alpha val="46000"/>
              </a:srgbClr>
            </a:outerShdw>
          </a:effectLst>
        </p:spPr>
        <p:txBody>
          <a:bodyPr anchor="b">
            <a:normAutofit/>
          </a:bodyPr>
          <a:lstStyle/>
          <a:p>
            <a:pPr algn="ctr">
              <a:lnSpc>
                <a:spcPct val="90000"/>
              </a:lnSpc>
              <a:buNone/>
            </a:pPr>
            <a:r>
              <a:rPr lang="es-ES" sz="5400" b="0" strike="noStrike" spc="-1">
                <a:solidFill>
                  <a:srgbClr val="F4EDD8"/>
                </a:solidFill>
                <a:latin typeface="Goudy Old Style"/>
              </a:rPr>
              <a:t>Haga clic para modificar el estilo de título del patrón</a:t>
            </a:r>
            <a:endParaRPr lang="es-ES" sz="5400" b="0" strike="noStrike" spc="-1">
              <a:solidFill>
                <a:srgbClr val="FFFFFF"/>
              </a:solidFill>
              <a:latin typeface="Goudy Old Style"/>
            </a:endParaRPr>
          </a:p>
        </p:txBody>
      </p:sp>
      <p:sp>
        <p:nvSpPr>
          <p:cNvPr id="6" name="PlaceHolder 2"/>
          <p:cNvSpPr>
            <a:spLocks noGrp="1"/>
          </p:cNvSpPr>
          <p:nvPr>
            <p:ph type="dt" idx="1"/>
          </p:nvPr>
        </p:nvSpPr>
        <p:spPr>
          <a:xfrm>
            <a:off x="7678800" y="6000840"/>
            <a:ext cx="2742840" cy="364680"/>
          </a:xfrm>
          <a:prstGeom prst="rect">
            <a:avLst/>
          </a:prstGeom>
          <a:noFill/>
          <a:ln w="0">
            <a:noFill/>
          </a:ln>
        </p:spPr>
        <p:txBody>
          <a:bodyPr anchor="ctr">
            <a:noAutofit/>
          </a:bodyPr>
          <a:lstStyle>
            <a:lvl1pPr algn="r">
              <a:lnSpc>
                <a:spcPct val="100000"/>
              </a:lnSpc>
              <a:buNone/>
              <a:defRPr lang="es-ES" sz="1100" b="0" strike="noStrike" spc="-1">
                <a:solidFill>
                  <a:srgbClr val="F2F2F2"/>
                </a:solidFill>
                <a:latin typeface="Goudy Old Style"/>
              </a:defRPr>
            </a:lvl1pPr>
          </a:lstStyle>
          <a:p>
            <a:pPr algn="r">
              <a:lnSpc>
                <a:spcPct val="100000"/>
              </a:lnSpc>
              <a:buNone/>
            </a:pPr>
            <a:endParaRPr lang="es-ES" sz="1100" b="0" strike="noStrike" spc="-1">
              <a:latin typeface="Times New Roman"/>
            </a:endParaRPr>
          </a:p>
        </p:txBody>
      </p:sp>
      <p:sp>
        <p:nvSpPr>
          <p:cNvPr id="2" name="PlaceHolder 3"/>
          <p:cNvSpPr>
            <a:spLocks noGrp="1"/>
          </p:cNvSpPr>
          <p:nvPr>
            <p:ph type="ftr" idx="2"/>
          </p:nvPr>
        </p:nvSpPr>
        <p:spPr>
          <a:xfrm>
            <a:off x="913680" y="6000840"/>
            <a:ext cx="6672600" cy="364680"/>
          </a:xfrm>
          <a:prstGeom prst="rect">
            <a:avLst/>
          </a:prstGeom>
          <a:noFill/>
          <a:ln w="0">
            <a:noFill/>
          </a:ln>
        </p:spPr>
        <p:txBody>
          <a:bodyPr anchor="ctr">
            <a:noAutofit/>
          </a:bodyPr>
          <a:lstStyle>
            <a:lvl1pPr algn="ctr">
              <a:buNone/>
              <a:defRPr lang="es-ES" sz="1400" b="0" strike="noStrike" spc="-1">
                <a:latin typeface="Times New Roman"/>
              </a:defRPr>
            </a:lvl1pPr>
          </a:lstStyle>
          <a:p>
            <a:pPr algn="ctr">
              <a:buNone/>
            </a:pPr>
            <a:r>
              <a:rPr lang="es-ES" sz="1400" b="0" strike="noStrike" spc="-1">
                <a:latin typeface="Times New Roman"/>
              </a:rPr>
              <a:t>Footer</a:t>
            </a:r>
          </a:p>
        </p:txBody>
      </p:sp>
      <p:sp>
        <p:nvSpPr>
          <p:cNvPr id="3" name="PlaceHolder 4"/>
          <p:cNvSpPr>
            <a:spLocks noGrp="1"/>
          </p:cNvSpPr>
          <p:nvPr>
            <p:ph type="sldNum" idx="3"/>
          </p:nvPr>
        </p:nvSpPr>
        <p:spPr>
          <a:xfrm>
            <a:off x="10514160" y="6000840"/>
            <a:ext cx="753120" cy="364680"/>
          </a:xfrm>
          <a:prstGeom prst="rect">
            <a:avLst/>
          </a:prstGeom>
          <a:noFill/>
          <a:ln w="0">
            <a:noFill/>
          </a:ln>
        </p:spPr>
        <p:txBody>
          <a:bodyPr anchor="ctr">
            <a:noAutofit/>
          </a:bodyPr>
          <a:lstStyle>
            <a:lvl1pPr algn="r">
              <a:lnSpc>
                <a:spcPct val="100000"/>
              </a:lnSpc>
              <a:buNone/>
              <a:defRPr lang="es-ES" sz="1100" b="0" strike="noStrike" spc="-1">
                <a:solidFill>
                  <a:srgbClr val="F2F2F2"/>
                </a:solidFill>
                <a:latin typeface="Goudy Old Style"/>
              </a:defRPr>
            </a:lvl1pPr>
          </a:lstStyle>
          <a:p>
            <a:pPr algn="r">
              <a:lnSpc>
                <a:spcPct val="100000"/>
              </a:lnSpc>
              <a:buNone/>
            </a:pPr>
            <a:fld id="{C2989188-5558-4126-909A-808EACD449C4}" type="slidenum">
              <a:rPr lang="es-ES" sz="1100" b="0" strike="noStrike" spc="-1">
                <a:solidFill>
                  <a:srgbClr val="F2F2F2"/>
                </a:solidFill>
                <a:latin typeface="Goudy Old Style"/>
              </a:rPr>
              <a:t>‹Nº›</a:t>
            </a:fld>
            <a:endParaRPr lang="es-ES" sz="11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110000"/>
              </a:lnSpc>
              <a:spcBef>
                <a:spcPts val="1417"/>
              </a:spcBef>
              <a:buClr>
                <a:srgbClr val="FFFFFF"/>
              </a:buClr>
              <a:buSzPct val="45000"/>
              <a:buFont typeface="Wingdings" charset="2"/>
              <a:buChar char=""/>
            </a:pPr>
            <a:r>
              <a:rPr lang="es-ES" sz="2300" b="0" strike="noStrike" spc="-1">
                <a:solidFill>
                  <a:srgbClr val="F4EDD8"/>
                </a:solidFill>
                <a:latin typeface="Goudy Old Style"/>
              </a:rPr>
              <a:t>Pulse para editar el formato de texto del esquema</a:t>
            </a:r>
          </a:p>
          <a:p>
            <a:pPr marL="864000" lvl="1" indent="-324000">
              <a:spcBef>
                <a:spcPts val="1134"/>
              </a:spcBef>
              <a:buClr>
                <a:srgbClr val="FFFFFF"/>
              </a:buClr>
              <a:buSzPct val="75000"/>
              <a:buFont typeface="Symbol" charset="2"/>
              <a:buChar char=""/>
            </a:pPr>
            <a:r>
              <a:rPr lang="es-ES" sz="1800" b="0" strike="noStrike" spc="-1">
                <a:solidFill>
                  <a:srgbClr val="F4EDD8"/>
                </a:solidFill>
                <a:latin typeface="Goudy Old Style"/>
              </a:rPr>
              <a:t>Segundo nivel del esquema</a:t>
            </a:r>
          </a:p>
          <a:p>
            <a:pPr marL="1296000" lvl="2" indent="-288000">
              <a:spcBef>
                <a:spcPts val="850"/>
              </a:spcBef>
              <a:buClr>
                <a:srgbClr val="FFFFFF"/>
              </a:buClr>
              <a:buSzPct val="45000"/>
              <a:buFont typeface="Wingdings" charset="2"/>
              <a:buChar char=""/>
            </a:pPr>
            <a:r>
              <a:rPr lang="es-ES" sz="1600" b="0" strike="noStrike" spc="-1">
                <a:solidFill>
                  <a:srgbClr val="F4EDD8"/>
                </a:solidFill>
                <a:latin typeface="Goudy Old Style"/>
              </a:rPr>
              <a:t>Tercer nivel del esquema</a:t>
            </a:r>
          </a:p>
          <a:p>
            <a:pPr marL="1728000" lvl="3" indent="-216000">
              <a:spcBef>
                <a:spcPts val="567"/>
              </a:spcBef>
              <a:buClr>
                <a:srgbClr val="FFFFFF"/>
              </a:buClr>
              <a:buSzPct val="75000"/>
              <a:buFont typeface="Symbol" charset="2"/>
              <a:buChar char=""/>
            </a:pPr>
            <a:r>
              <a:rPr lang="es-ES" sz="1600" b="0" strike="noStrike" spc="-1">
                <a:solidFill>
                  <a:srgbClr val="F4EDD8"/>
                </a:solidFill>
                <a:latin typeface="Goudy Old Style"/>
              </a:rPr>
              <a:t>Cuarto nivel del esquema</a:t>
            </a:r>
          </a:p>
          <a:p>
            <a:pPr marL="2160000" lvl="4" indent="-216000">
              <a:spcBef>
                <a:spcPts val="283"/>
              </a:spcBef>
              <a:buClr>
                <a:srgbClr val="FFFFFF"/>
              </a:buClr>
              <a:buSzPct val="45000"/>
              <a:buFont typeface="Wingdings" charset="2"/>
              <a:buChar char=""/>
            </a:pPr>
            <a:r>
              <a:rPr lang="es-ES" sz="2000" b="0" strike="noStrike" spc="-1">
                <a:solidFill>
                  <a:srgbClr val="F4EDD8"/>
                </a:solidFill>
                <a:latin typeface="Goudy Old Style"/>
              </a:rPr>
              <a:t>Quinto nivel del esquema</a:t>
            </a:r>
          </a:p>
          <a:p>
            <a:pPr marL="2592000" lvl="5" indent="-216000">
              <a:spcBef>
                <a:spcPts val="283"/>
              </a:spcBef>
              <a:buClr>
                <a:srgbClr val="FFFFFF"/>
              </a:buClr>
              <a:buSzPct val="45000"/>
              <a:buFont typeface="Wingdings" charset="2"/>
              <a:buChar char=""/>
            </a:pPr>
            <a:r>
              <a:rPr lang="es-ES" sz="2000" b="0" strike="noStrike" spc="-1">
                <a:solidFill>
                  <a:srgbClr val="F4EDD8"/>
                </a:solidFill>
                <a:latin typeface="Goudy Old Style"/>
              </a:rPr>
              <a:t>Sexto nivel del esquema</a:t>
            </a:r>
          </a:p>
          <a:p>
            <a:pPr marL="3024000" lvl="6" indent="-216000">
              <a:spcBef>
                <a:spcPts val="283"/>
              </a:spcBef>
              <a:buClr>
                <a:srgbClr val="FFFFFF"/>
              </a:buClr>
              <a:buSzPct val="45000"/>
              <a:buFont typeface="Wingdings" charset="2"/>
              <a:buChar char=""/>
            </a:pPr>
            <a:r>
              <a:rPr lang="es-ES" sz="2000" b="0" strike="noStrike" spc="-1">
                <a:solidFill>
                  <a:srgbClr val="F4EDD8"/>
                </a:solidFill>
                <a:latin typeface="Goudy Old Style"/>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pic>
        <p:nvPicPr>
          <p:cNvPr id="41" name="Imagen 21" descr="Slate-V2-HD-vertPhotoInset.png"/>
          <p:cNvPicPr/>
          <p:nvPr/>
        </p:nvPicPr>
        <p:blipFill>
          <a:blip r:embed="rId15"/>
          <a:stretch/>
        </p:blipFill>
        <p:spPr>
          <a:xfrm>
            <a:off x="7293600" y="609480"/>
            <a:ext cx="3583800" cy="5204520"/>
          </a:xfrm>
          <a:prstGeom prst="rect">
            <a:avLst/>
          </a:prstGeom>
          <a:ln w="0">
            <a:noFill/>
          </a:ln>
        </p:spPr>
      </p:pic>
      <p:sp>
        <p:nvSpPr>
          <p:cNvPr id="42" name="PlaceHolder 1"/>
          <p:cNvSpPr>
            <a:spLocks noGrp="1"/>
          </p:cNvSpPr>
          <p:nvPr>
            <p:ph type="title"/>
          </p:nvPr>
        </p:nvSpPr>
        <p:spPr>
          <a:xfrm>
            <a:off x="913680" y="763560"/>
            <a:ext cx="5707440" cy="1675080"/>
          </a:xfrm>
          <a:prstGeom prst="rect">
            <a:avLst/>
          </a:prstGeom>
          <a:noFill/>
          <a:ln w="0">
            <a:noFill/>
          </a:ln>
          <a:effectLst>
            <a:outerShdw blurRad="25560" rotWithShape="0">
              <a:srgbClr val="000000">
                <a:alpha val="46000"/>
              </a:srgbClr>
            </a:outerShdw>
          </a:effectLst>
        </p:spPr>
        <p:txBody>
          <a:bodyPr anchor="b">
            <a:noAutofit/>
          </a:bodyPr>
          <a:lstStyle/>
          <a:p>
            <a:pPr algn="ctr">
              <a:lnSpc>
                <a:spcPct val="90000"/>
              </a:lnSpc>
              <a:buNone/>
            </a:pPr>
            <a:r>
              <a:rPr lang="es-ES" sz="3200" b="0" strike="noStrike" spc="-1">
                <a:solidFill>
                  <a:srgbClr val="F4EDD8"/>
                </a:solidFill>
                <a:latin typeface="Goudy Old Style"/>
              </a:rPr>
              <a:t>Haga clic para modificar el estilo de título del patrón</a:t>
            </a:r>
            <a:endParaRPr lang="es-ES" sz="3200" b="0" strike="noStrike" spc="-1">
              <a:solidFill>
                <a:srgbClr val="FFFFFF"/>
              </a:solidFill>
              <a:latin typeface="Goudy Old Style"/>
            </a:endParaRPr>
          </a:p>
        </p:txBody>
      </p:sp>
      <p:sp>
        <p:nvSpPr>
          <p:cNvPr id="43" name="PlaceHolder 2"/>
          <p:cNvSpPr>
            <a:spLocks noGrp="1"/>
          </p:cNvSpPr>
          <p:nvPr>
            <p:ph type="body"/>
          </p:nvPr>
        </p:nvSpPr>
        <p:spPr>
          <a:xfrm>
            <a:off x="7442640" y="763560"/>
            <a:ext cx="3275280" cy="4912560"/>
          </a:xfrm>
          <a:prstGeom prst="rect">
            <a:avLst/>
          </a:prstGeom>
          <a:noFill/>
          <a:ln w="0">
            <a:noFill/>
          </a:ln>
          <a:effectLst>
            <a:outerShdw blurRad="38160" dist="25417" dir="4463340" rotWithShape="0">
              <a:srgbClr val="000000">
                <a:alpha val="36000"/>
              </a:srgbClr>
            </a:outerShdw>
          </a:effectLst>
        </p:spPr>
        <p:txBody>
          <a:bodyPr lIns="90000" tIns="45000" rIns="90000" bIns="45000" anchor="t">
            <a:normAutofit/>
          </a:bodyPr>
          <a:lstStyle/>
          <a:p>
            <a:pPr algn="ctr">
              <a:lnSpc>
                <a:spcPct val="100000"/>
              </a:lnSpc>
              <a:buNone/>
              <a:tabLst>
                <a:tab pos="0" algn="l"/>
              </a:tabLst>
            </a:pPr>
            <a:r>
              <a:rPr lang="es-ES" sz="1600" b="0" strike="noStrike" spc="-1">
                <a:solidFill>
                  <a:srgbClr val="FFFFFF"/>
                </a:solidFill>
                <a:latin typeface="Goudy Old Style"/>
              </a:rPr>
              <a:t>Haga clic en el icono para agregar una imagen</a:t>
            </a:r>
            <a:endParaRPr lang="es-ES" sz="1600" b="0" strike="noStrike" spc="-1">
              <a:solidFill>
                <a:srgbClr val="F4EDD8"/>
              </a:solidFill>
              <a:latin typeface="Goudy Old Style"/>
            </a:endParaRPr>
          </a:p>
        </p:txBody>
      </p:sp>
      <p:sp>
        <p:nvSpPr>
          <p:cNvPr id="44" name="PlaceHolder 3"/>
          <p:cNvSpPr>
            <a:spLocks noGrp="1"/>
          </p:cNvSpPr>
          <p:nvPr>
            <p:ph type="body"/>
          </p:nvPr>
        </p:nvSpPr>
        <p:spPr>
          <a:xfrm>
            <a:off x="1473840" y="2679840"/>
            <a:ext cx="4587840" cy="3135240"/>
          </a:xfrm>
          <a:prstGeom prst="rect">
            <a:avLst/>
          </a:prstGeom>
          <a:noFill/>
          <a:ln w="0">
            <a:noFill/>
          </a:ln>
          <a:effectLst>
            <a:outerShdw blurRad="25560" rotWithShape="0">
              <a:srgbClr val="000000">
                <a:alpha val="46000"/>
              </a:srgbClr>
            </a:outerShdw>
          </a:effectLst>
        </p:spPr>
        <p:txBody>
          <a:bodyPr anchor="t">
            <a:normAutofit/>
          </a:bodyPr>
          <a:lstStyle/>
          <a:p>
            <a:pPr algn="ctr">
              <a:lnSpc>
                <a:spcPct val="110000"/>
              </a:lnSpc>
              <a:spcBef>
                <a:spcPts val="320"/>
              </a:spcBef>
              <a:spcAft>
                <a:spcPts val="601"/>
              </a:spcAft>
              <a:buNone/>
              <a:tabLst>
                <a:tab pos="0" algn="l"/>
              </a:tabLst>
            </a:pPr>
            <a:r>
              <a:rPr lang="es-ES" sz="1600" b="0" strike="noStrike" spc="-1">
                <a:solidFill>
                  <a:srgbClr val="F4EDD8"/>
                </a:solidFill>
                <a:latin typeface="Goudy Old Style"/>
              </a:rPr>
              <a:t>Haga clic para modificar los estilos de texto del patrón</a:t>
            </a:r>
          </a:p>
        </p:txBody>
      </p:sp>
      <p:sp>
        <p:nvSpPr>
          <p:cNvPr id="45" name="PlaceHolder 4"/>
          <p:cNvSpPr>
            <a:spLocks noGrp="1"/>
          </p:cNvSpPr>
          <p:nvPr>
            <p:ph type="dt" idx="4"/>
          </p:nvPr>
        </p:nvSpPr>
        <p:spPr>
          <a:xfrm>
            <a:off x="7678800" y="6000840"/>
            <a:ext cx="2742840" cy="364680"/>
          </a:xfrm>
          <a:prstGeom prst="rect">
            <a:avLst/>
          </a:prstGeom>
          <a:noFill/>
          <a:ln w="0">
            <a:noFill/>
          </a:ln>
        </p:spPr>
        <p:txBody>
          <a:bodyPr anchor="ctr">
            <a:noAutofit/>
          </a:bodyPr>
          <a:lstStyle>
            <a:lvl1pPr algn="r">
              <a:lnSpc>
                <a:spcPct val="100000"/>
              </a:lnSpc>
              <a:buNone/>
              <a:defRPr lang="es-ES" sz="1100" b="0" strike="noStrike" spc="-1">
                <a:solidFill>
                  <a:srgbClr val="F2F2F2"/>
                </a:solidFill>
                <a:latin typeface="Goudy Old Style"/>
              </a:defRPr>
            </a:lvl1pPr>
          </a:lstStyle>
          <a:p>
            <a:pPr algn="r">
              <a:lnSpc>
                <a:spcPct val="100000"/>
              </a:lnSpc>
              <a:buNone/>
            </a:pPr>
            <a:endParaRPr lang="es-ES" sz="1100" b="0" strike="noStrike" spc="-1">
              <a:latin typeface="Times New Roman"/>
            </a:endParaRPr>
          </a:p>
        </p:txBody>
      </p:sp>
      <p:sp>
        <p:nvSpPr>
          <p:cNvPr id="46" name="PlaceHolder 5"/>
          <p:cNvSpPr>
            <a:spLocks noGrp="1"/>
          </p:cNvSpPr>
          <p:nvPr>
            <p:ph type="ftr" idx="5"/>
          </p:nvPr>
        </p:nvSpPr>
        <p:spPr>
          <a:xfrm>
            <a:off x="913680" y="6000840"/>
            <a:ext cx="6672600" cy="364680"/>
          </a:xfrm>
          <a:prstGeom prst="rect">
            <a:avLst/>
          </a:prstGeom>
          <a:noFill/>
          <a:ln w="0">
            <a:noFill/>
          </a:ln>
        </p:spPr>
        <p:txBody>
          <a:bodyPr anchor="ctr">
            <a:noAutofit/>
          </a:bodyPr>
          <a:lstStyle>
            <a:lvl1pPr algn="ctr">
              <a:buNone/>
              <a:defRPr lang="es-ES" sz="1400" b="0" strike="noStrike" spc="-1">
                <a:latin typeface="Times New Roman"/>
              </a:defRPr>
            </a:lvl1pPr>
          </a:lstStyle>
          <a:p>
            <a:pPr algn="ctr">
              <a:buNone/>
            </a:pPr>
            <a:r>
              <a:rPr lang="es-ES" sz="1400" b="0" strike="noStrike" spc="-1">
                <a:latin typeface="Times New Roman"/>
              </a:rPr>
              <a:t>Footer</a:t>
            </a:r>
          </a:p>
        </p:txBody>
      </p:sp>
      <p:sp>
        <p:nvSpPr>
          <p:cNvPr id="47" name="PlaceHolder 6"/>
          <p:cNvSpPr>
            <a:spLocks noGrp="1"/>
          </p:cNvSpPr>
          <p:nvPr>
            <p:ph type="sldNum" idx="6"/>
          </p:nvPr>
        </p:nvSpPr>
        <p:spPr>
          <a:xfrm>
            <a:off x="10514160" y="6000840"/>
            <a:ext cx="753120" cy="364680"/>
          </a:xfrm>
          <a:prstGeom prst="rect">
            <a:avLst/>
          </a:prstGeom>
          <a:noFill/>
          <a:ln w="0">
            <a:noFill/>
          </a:ln>
        </p:spPr>
        <p:txBody>
          <a:bodyPr anchor="ctr">
            <a:noAutofit/>
          </a:bodyPr>
          <a:lstStyle>
            <a:lvl1pPr algn="r">
              <a:lnSpc>
                <a:spcPct val="100000"/>
              </a:lnSpc>
              <a:buNone/>
              <a:defRPr lang="es-ES" sz="1100" b="0" strike="noStrike" spc="-1">
                <a:solidFill>
                  <a:srgbClr val="F2F2F2"/>
                </a:solidFill>
                <a:latin typeface="Goudy Old Style"/>
              </a:defRPr>
            </a:lvl1pPr>
          </a:lstStyle>
          <a:p>
            <a:pPr algn="r">
              <a:lnSpc>
                <a:spcPct val="100000"/>
              </a:lnSpc>
              <a:buNone/>
            </a:pPr>
            <a:fld id="{6062B5AB-4362-4168-B4DE-949BDB1BAB64}" type="slidenum">
              <a:rPr lang="es-ES" sz="1100" b="0" strike="noStrike" spc="-1">
                <a:solidFill>
                  <a:srgbClr val="F2F2F2"/>
                </a:solidFill>
                <a:latin typeface="Goudy Old Style"/>
              </a:rPr>
              <a:t>‹Nº›</a:t>
            </a:fld>
            <a:endParaRPr lang="es-ES" sz="11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blipFill>
        <a:effectLst/>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913680" y="609480"/>
            <a:ext cx="10353240" cy="1261440"/>
          </a:xfrm>
          <a:prstGeom prst="rect">
            <a:avLst/>
          </a:prstGeom>
          <a:noFill/>
          <a:ln w="0">
            <a:noFill/>
          </a:ln>
          <a:effectLst>
            <a:outerShdw blurRad="25560" rotWithShape="0">
              <a:srgbClr val="000000">
                <a:alpha val="46000"/>
              </a:srgbClr>
            </a:outerShdw>
          </a:effectLst>
        </p:spPr>
        <p:txBody>
          <a:bodyPr anchor="ctr">
            <a:noAutofit/>
          </a:bodyPr>
          <a:lstStyle/>
          <a:p>
            <a:pPr algn="ctr">
              <a:lnSpc>
                <a:spcPct val="90000"/>
              </a:lnSpc>
              <a:buNone/>
            </a:pPr>
            <a:r>
              <a:rPr lang="es-ES" sz="4600" b="0" strike="noStrike" spc="-1">
                <a:solidFill>
                  <a:srgbClr val="F4EDD8"/>
                </a:solidFill>
                <a:latin typeface="Goudy Old Style"/>
              </a:rPr>
              <a:t>Haga clic para modificar el estilo de título del patrón</a:t>
            </a:r>
            <a:endParaRPr lang="es-ES" sz="4600" b="0" strike="noStrike" spc="-1">
              <a:solidFill>
                <a:srgbClr val="FFFFFF"/>
              </a:solidFill>
              <a:latin typeface="Goudy Old Style"/>
            </a:endParaRPr>
          </a:p>
        </p:txBody>
      </p:sp>
      <p:sp>
        <p:nvSpPr>
          <p:cNvPr id="85" name="PlaceHolder 2"/>
          <p:cNvSpPr>
            <a:spLocks noGrp="1"/>
          </p:cNvSpPr>
          <p:nvPr>
            <p:ph type="body"/>
          </p:nvPr>
        </p:nvSpPr>
        <p:spPr>
          <a:xfrm>
            <a:off x="913680" y="2076480"/>
            <a:ext cx="4856400" cy="3622320"/>
          </a:xfrm>
          <a:prstGeom prst="rect">
            <a:avLst/>
          </a:prstGeom>
          <a:noFill/>
          <a:ln w="0">
            <a:noFill/>
          </a:ln>
          <a:effectLst>
            <a:outerShdw blurRad="25560" rotWithShape="0">
              <a:srgbClr val="000000">
                <a:alpha val="46000"/>
              </a:srgbClr>
            </a:outerShdw>
          </a:effectLst>
        </p:spPr>
        <p:txBody>
          <a:bodyPr anchor="t">
            <a:normAutofit/>
          </a:bodyPr>
          <a:lstStyle/>
          <a:p>
            <a:pPr marL="343080" indent="-306000">
              <a:lnSpc>
                <a:spcPct val="110000"/>
              </a:lnSpc>
              <a:spcBef>
                <a:spcPts val="459"/>
              </a:spcBef>
              <a:spcAft>
                <a:spcPts val="601"/>
              </a:spcAft>
              <a:buClr>
                <a:srgbClr val="F4EDD8"/>
              </a:buClr>
              <a:buSzPct val="70000"/>
              <a:buFont typeface="Wingdings 2" charset="2"/>
              <a:buChar char=""/>
            </a:pPr>
            <a:r>
              <a:rPr lang="es-ES" sz="2300" b="0" strike="noStrike" spc="-1">
                <a:solidFill>
                  <a:srgbClr val="F4EDD8"/>
                </a:solidFill>
                <a:latin typeface="Goudy Old Style"/>
              </a:rPr>
              <a:t>Haga clic para modificar los estilos de texto del patrón</a:t>
            </a:r>
          </a:p>
          <a:p>
            <a:pPr marL="720000" lvl="1" indent="-270000">
              <a:lnSpc>
                <a:spcPct val="100000"/>
              </a:lnSpc>
              <a:spcBef>
                <a:spcPts val="420"/>
              </a:spcBef>
              <a:spcAft>
                <a:spcPts val="601"/>
              </a:spcAft>
              <a:buClr>
                <a:srgbClr val="F4EDD8"/>
              </a:buClr>
              <a:buSzPct val="70000"/>
              <a:buFont typeface="Wingdings 2" charset="2"/>
              <a:buChar char=""/>
            </a:pPr>
            <a:r>
              <a:rPr lang="es-ES" sz="2100" b="0" strike="noStrike" spc="-1">
                <a:solidFill>
                  <a:srgbClr val="F4EDD8"/>
                </a:solidFill>
                <a:latin typeface="Goudy Old Style"/>
              </a:rPr>
              <a:t>Segundo nivel</a:t>
            </a:r>
          </a:p>
          <a:p>
            <a:pPr marL="1026000" lvl="2" indent="-216000">
              <a:lnSpc>
                <a:spcPct val="100000"/>
              </a:lnSpc>
              <a:spcBef>
                <a:spcPts val="360"/>
              </a:spcBef>
              <a:spcAft>
                <a:spcPts val="601"/>
              </a:spcAft>
              <a:buClr>
                <a:srgbClr val="F4EDD8"/>
              </a:buClr>
              <a:buSzPct val="70000"/>
              <a:buFont typeface="Wingdings 2" charset="2"/>
              <a:buChar char=""/>
            </a:pPr>
            <a:r>
              <a:rPr lang="es-ES" sz="1800" b="0" strike="noStrike" spc="-1">
                <a:solidFill>
                  <a:srgbClr val="F4EDD8"/>
                </a:solidFill>
                <a:latin typeface="Goudy Old Style"/>
              </a:rPr>
              <a:t>Tercer nivel</a:t>
            </a:r>
          </a:p>
          <a:p>
            <a:pPr marL="1386000" lvl="3" indent="-216000">
              <a:lnSpc>
                <a:spcPct val="100000"/>
              </a:lnSpc>
              <a:spcBef>
                <a:spcPts val="320"/>
              </a:spcBef>
              <a:spcAft>
                <a:spcPts val="601"/>
              </a:spcAft>
              <a:buClr>
                <a:srgbClr val="F4EDD8"/>
              </a:buClr>
              <a:buSzPct val="70000"/>
              <a:buFont typeface="Wingdings 2" charset="2"/>
              <a:buChar char=""/>
            </a:pPr>
            <a:r>
              <a:rPr lang="es-ES" sz="1600" b="0" strike="noStrike" spc="-1">
                <a:solidFill>
                  <a:srgbClr val="F4EDD8"/>
                </a:solidFill>
                <a:latin typeface="Goudy Old Style"/>
              </a:rPr>
              <a:t>Cuarto nivel</a:t>
            </a:r>
          </a:p>
          <a:p>
            <a:pPr marL="1674000" lvl="4" indent="-216000">
              <a:lnSpc>
                <a:spcPct val="100000"/>
              </a:lnSpc>
              <a:spcBef>
                <a:spcPts val="320"/>
              </a:spcBef>
              <a:spcAft>
                <a:spcPts val="601"/>
              </a:spcAft>
              <a:buClr>
                <a:srgbClr val="F4EDD8"/>
              </a:buClr>
              <a:buSzPct val="70000"/>
              <a:buFont typeface="Wingdings 2" charset="2"/>
              <a:buChar char=""/>
            </a:pPr>
            <a:r>
              <a:rPr lang="es-ES" sz="1600" b="0" strike="noStrike" spc="-1">
                <a:solidFill>
                  <a:srgbClr val="F4EDD8"/>
                </a:solidFill>
                <a:latin typeface="Goudy Old Style"/>
              </a:rPr>
              <a:t>Quinto nivel</a:t>
            </a:r>
          </a:p>
        </p:txBody>
      </p:sp>
      <p:sp>
        <p:nvSpPr>
          <p:cNvPr id="86" name="PlaceHolder 3"/>
          <p:cNvSpPr>
            <a:spLocks noGrp="1"/>
          </p:cNvSpPr>
          <p:nvPr>
            <p:ph type="body"/>
          </p:nvPr>
        </p:nvSpPr>
        <p:spPr>
          <a:xfrm>
            <a:off x="6410880" y="2076480"/>
            <a:ext cx="4856400" cy="3622320"/>
          </a:xfrm>
          <a:prstGeom prst="rect">
            <a:avLst/>
          </a:prstGeom>
          <a:noFill/>
          <a:ln w="0">
            <a:noFill/>
          </a:ln>
          <a:effectLst>
            <a:outerShdw blurRad="25560" rotWithShape="0">
              <a:srgbClr val="000000">
                <a:alpha val="46000"/>
              </a:srgbClr>
            </a:outerShdw>
          </a:effectLst>
        </p:spPr>
        <p:txBody>
          <a:bodyPr anchor="t">
            <a:normAutofit/>
          </a:bodyPr>
          <a:lstStyle/>
          <a:p>
            <a:pPr marL="343080" indent="-306000">
              <a:lnSpc>
                <a:spcPct val="110000"/>
              </a:lnSpc>
              <a:spcBef>
                <a:spcPts val="459"/>
              </a:spcBef>
              <a:spcAft>
                <a:spcPts val="601"/>
              </a:spcAft>
              <a:buClr>
                <a:srgbClr val="F4EDD8"/>
              </a:buClr>
              <a:buSzPct val="70000"/>
              <a:buFont typeface="Wingdings 2" charset="2"/>
              <a:buChar char=""/>
            </a:pPr>
            <a:r>
              <a:rPr lang="es-ES" sz="2300" b="0" strike="noStrike" spc="-1">
                <a:solidFill>
                  <a:srgbClr val="F4EDD8"/>
                </a:solidFill>
                <a:latin typeface="Goudy Old Style"/>
              </a:rPr>
              <a:t>Haga clic para modificar los estilos de texto del patrón</a:t>
            </a:r>
          </a:p>
          <a:p>
            <a:pPr marL="720000" lvl="1" indent="-270000">
              <a:lnSpc>
                <a:spcPct val="100000"/>
              </a:lnSpc>
              <a:spcBef>
                <a:spcPts val="420"/>
              </a:spcBef>
              <a:spcAft>
                <a:spcPts val="601"/>
              </a:spcAft>
              <a:buClr>
                <a:srgbClr val="F4EDD8"/>
              </a:buClr>
              <a:buSzPct val="70000"/>
              <a:buFont typeface="Wingdings 2" charset="2"/>
              <a:buChar char=""/>
            </a:pPr>
            <a:r>
              <a:rPr lang="es-ES" sz="2100" b="0" strike="noStrike" spc="-1">
                <a:solidFill>
                  <a:srgbClr val="F4EDD8"/>
                </a:solidFill>
                <a:latin typeface="Goudy Old Style"/>
              </a:rPr>
              <a:t>Segundo nivel</a:t>
            </a:r>
          </a:p>
          <a:p>
            <a:pPr marL="1026000" lvl="2" indent="-216000">
              <a:lnSpc>
                <a:spcPct val="100000"/>
              </a:lnSpc>
              <a:spcBef>
                <a:spcPts val="360"/>
              </a:spcBef>
              <a:spcAft>
                <a:spcPts val="601"/>
              </a:spcAft>
              <a:buClr>
                <a:srgbClr val="F4EDD8"/>
              </a:buClr>
              <a:buSzPct val="70000"/>
              <a:buFont typeface="Wingdings 2" charset="2"/>
              <a:buChar char=""/>
            </a:pPr>
            <a:r>
              <a:rPr lang="es-ES" sz="1800" b="0" strike="noStrike" spc="-1">
                <a:solidFill>
                  <a:srgbClr val="F4EDD8"/>
                </a:solidFill>
                <a:latin typeface="Goudy Old Style"/>
              </a:rPr>
              <a:t>Tercer nivel</a:t>
            </a:r>
          </a:p>
          <a:p>
            <a:pPr marL="1386000" lvl="3" indent="-216000">
              <a:lnSpc>
                <a:spcPct val="100000"/>
              </a:lnSpc>
              <a:spcBef>
                <a:spcPts val="320"/>
              </a:spcBef>
              <a:spcAft>
                <a:spcPts val="601"/>
              </a:spcAft>
              <a:buClr>
                <a:srgbClr val="F4EDD8"/>
              </a:buClr>
              <a:buSzPct val="70000"/>
              <a:buFont typeface="Wingdings 2" charset="2"/>
              <a:buChar char=""/>
            </a:pPr>
            <a:r>
              <a:rPr lang="es-ES" sz="1600" b="0" strike="noStrike" spc="-1">
                <a:solidFill>
                  <a:srgbClr val="F4EDD8"/>
                </a:solidFill>
                <a:latin typeface="Goudy Old Style"/>
              </a:rPr>
              <a:t>Cuarto nivel</a:t>
            </a:r>
          </a:p>
          <a:p>
            <a:pPr marL="1674000" lvl="4" indent="-216000">
              <a:lnSpc>
                <a:spcPct val="100000"/>
              </a:lnSpc>
              <a:spcBef>
                <a:spcPts val="320"/>
              </a:spcBef>
              <a:spcAft>
                <a:spcPts val="601"/>
              </a:spcAft>
              <a:buClr>
                <a:srgbClr val="F4EDD8"/>
              </a:buClr>
              <a:buSzPct val="70000"/>
              <a:buFont typeface="Wingdings 2" charset="2"/>
              <a:buChar char=""/>
            </a:pPr>
            <a:r>
              <a:rPr lang="es-ES" sz="1600" b="0" strike="noStrike" spc="-1">
                <a:solidFill>
                  <a:srgbClr val="F4EDD8"/>
                </a:solidFill>
                <a:latin typeface="Goudy Old Style"/>
              </a:rPr>
              <a:t>Quinto nivel</a:t>
            </a:r>
          </a:p>
        </p:txBody>
      </p:sp>
      <p:sp>
        <p:nvSpPr>
          <p:cNvPr id="87" name="PlaceHolder 4"/>
          <p:cNvSpPr>
            <a:spLocks noGrp="1"/>
          </p:cNvSpPr>
          <p:nvPr>
            <p:ph type="dt" idx="7"/>
          </p:nvPr>
        </p:nvSpPr>
        <p:spPr>
          <a:xfrm>
            <a:off x="7678800" y="6000840"/>
            <a:ext cx="2742840" cy="364680"/>
          </a:xfrm>
          <a:prstGeom prst="rect">
            <a:avLst/>
          </a:prstGeom>
          <a:noFill/>
          <a:ln w="0">
            <a:noFill/>
          </a:ln>
        </p:spPr>
        <p:txBody>
          <a:bodyPr anchor="ctr">
            <a:noAutofit/>
          </a:bodyPr>
          <a:lstStyle>
            <a:lvl1pPr algn="r">
              <a:lnSpc>
                <a:spcPct val="100000"/>
              </a:lnSpc>
              <a:buNone/>
              <a:defRPr lang="es-ES" sz="1100" b="0" strike="noStrike" spc="-1">
                <a:solidFill>
                  <a:srgbClr val="F2F2F2"/>
                </a:solidFill>
                <a:latin typeface="Goudy Old Style"/>
              </a:defRPr>
            </a:lvl1pPr>
          </a:lstStyle>
          <a:p>
            <a:pPr algn="r">
              <a:lnSpc>
                <a:spcPct val="100000"/>
              </a:lnSpc>
              <a:buNone/>
            </a:pPr>
            <a:endParaRPr lang="es-ES" sz="1100" b="0" strike="noStrike" spc="-1">
              <a:latin typeface="Times New Roman"/>
            </a:endParaRPr>
          </a:p>
        </p:txBody>
      </p:sp>
      <p:sp>
        <p:nvSpPr>
          <p:cNvPr id="88" name="PlaceHolder 5"/>
          <p:cNvSpPr>
            <a:spLocks noGrp="1"/>
          </p:cNvSpPr>
          <p:nvPr>
            <p:ph type="ftr" idx="8"/>
          </p:nvPr>
        </p:nvSpPr>
        <p:spPr>
          <a:xfrm>
            <a:off x="913680" y="6000840"/>
            <a:ext cx="6672600" cy="364680"/>
          </a:xfrm>
          <a:prstGeom prst="rect">
            <a:avLst/>
          </a:prstGeom>
          <a:noFill/>
          <a:ln w="0">
            <a:noFill/>
          </a:ln>
        </p:spPr>
        <p:txBody>
          <a:bodyPr anchor="ctr">
            <a:noAutofit/>
          </a:bodyPr>
          <a:lstStyle>
            <a:lvl1pPr algn="ctr">
              <a:buNone/>
              <a:defRPr lang="es-ES" sz="1400" b="0" strike="noStrike" spc="-1">
                <a:latin typeface="Times New Roman"/>
              </a:defRPr>
            </a:lvl1pPr>
          </a:lstStyle>
          <a:p>
            <a:pPr algn="ctr">
              <a:buNone/>
            </a:pPr>
            <a:r>
              <a:rPr lang="es-ES" sz="1400" b="0" strike="noStrike" spc="-1">
                <a:latin typeface="Times New Roman"/>
              </a:rPr>
              <a:t>Footer</a:t>
            </a:r>
          </a:p>
        </p:txBody>
      </p:sp>
      <p:sp>
        <p:nvSpPr>
          <p:cNvPr id="89" name="PlaceHolder 6"/>
          <p:cNvSpPr>
            <a:spLocks noGrp="1"/>
          </p:cNvSpPr>
          <p:nvPr>
            <p:ph type="sldNum" idx="9"/>
          </p:nvPr>
        </p:nvSpPr>
        <p:spPr>
          <a:xfrm>
            <a:off x="10514160" y="6000840"/>
            <a:ext cx="753120" cy="364680"/>
          </a:xfrm>
          <a:prstGeom prst="rect">
            <a:avLst/>
          </a:prstGeom>
          <a:noFill/>
          <a:ln w="0">
            <a:noFill/>
          </a:ln>
        </p:spPr>
        <p:txBody>
          <a:bodyPr anchor="ctr">
            <a:noAutofit/>
          </a:bodyPr>
          <a:lstStyle>
            <a:lvl1pPr algn="r">
              <a:lnSpc>
                <a:spcPct val="100000"/>
              </a:lnSpc>
              <a:buNone/>
              <a:defRPr lang="es-ES" sz="1100" b="0" strike="noStrike" spc="-1">
                <a:solidFill>
                  <a:srgbClr val="F2F2F2"/>
                </a:solidFill>
                <a:latin typeface="Goudy Old Style"/>
              </a:defRPr>
            </a:lvl1pPr>
          </a:lstStyle>
          <a:p>
            <a:pPr algn="r">
              <a:lnSpc>
                <a:spcPct val="100000"/>
              </a:lnSpc>
              <a:buNone/>
            </a:pPr>
            <a:fld id="{21692E61-2147-468E-B6E6-3ABD34D7D56D}" type="slidenum">
              <a:rPr lang="es-ES" sz="1100" b="0" strike="noStrike" spc="-1">
                <a:solidFill>
                  <a:srgbClr val="F2F2F2"/>
                </a:solidFill>
                <a:latin typeface="Goudy Old Style"/>
              </a:rPr>
              <a:t>‹Nº›</a:t>
            </a:fld>
            <a:endParaRPr lang="es-ES" sz="11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71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126" name="PlaceHolder 1"/>
          <p:cNvSpPr>
            <a:spLocks noGrp="1"/>
          </p:cNvSpPr>
          <p:nvPr>
            <p:ph type="title"/>
          </p:nvPr>
        </p:nvSpPr>
        <p:spPr>
          <a:xfrm>
            <a:off x="913680" y="609480"/>
            <a:ext cx="10353240" cy="1257120"/>
          </a:xfrm>
          <a:prstGeom prst="rect">
            <a:avLst/>
          </a:prstGeom>
          <a:noFill/>
          <a:ln w="0">
            <a:noFill/>
          </a:ln>
          <a:effectLst>
            <a:outerShdw blurRad="25560" rotWithShape="0">
              <a:srgbClr val="000000">
                <a:alpha val="46000"/>
              </a:srgbClr>
            </a:outerShdw>
          </a:effectLst>
        </p:spPr>
        <p:txBody>
          <a:bodyPr anchor="ctr">
            <a:noAutofit/>
          </a:bodyPr>
          <a:lstStyle/>
          <a:p>
            <a:pPr algn="ctr">
              <a:lnSpc>
                <a:spcPct val="90000"/>
              </a:lnSpc>
              <a:buNone/>
            </a:pPr>
            <a:r>
              <a:rPr lang="es-ES" sz="4600" b="0" strike="noStrike" spc="-1">
                <a:solidFill>
                  <a:srgbClr val="F4EDD8"/>
                </a:solidFill>
                <a:latin typeface="Goudy Old Style"/>
              </a:rPr>
              <a:t>Haga clic para modificar el estilo de título del patrón</a:t>
            </a:r>
            <a:endParaRPr lang="es-ES" sz="4600" b="0" strike="noStrike" spc="-1">
              <a:solidFill>
                <a:srgbClr val="FFFFFF"/>
              </a:solidFill>
              <a:latin typeface="Goudy Old Style"/>
            </a:endParaRPr>
          </a:p>
        </p:txBody>
      </p:sp>
      <p:sp>
        <p:nvSpPr>
          <p:cNvPr id="127" name="PlaceHolder 2"/>
          <p:cNvSpPr>
            <a:spLocks noGrp="1"/>
          </p:cNvSpPr>
          <p:nvPr>
            <p:ph type="body"/>
          </p:nvPr>
        </p:nvSpPr>
        <p:spPr>
          <a:xfrm>
            <a:off x="913680" y="2076480"/>
            <a:ext cx="10353240" cy="3714480"/>
          </a:xfrm>
          <a:prstGeom prst="rect">
            <a:avLst/>
          </a:prstGeom>
          <a:noFill/>
          <a:ln w="0">
            <a:noFill/>
          </a:ln>
          <a:effectLst>
            <a:outerShdw blurRad="25560" rotWithShape="0">
              <a:srgbClr val="000000">
                <a:alpha val="46000"/>
              </a:srgbClr>
            </a:outerShdw>
          </a:effectLst>
        </p:spPr>
        <p:txBody>
          <a:bodyPr anchor="t">
            <a:noAutofit/>
          </a:bodyPr>
          <a:lstStyle/>
          <a:p>
            <a:pPr marL="343080" indent="-306000">
              <a:lnSpc>
                <a:spcPct val="110000"/>
              </a:lnSpc>
              <a:spcBef>
                <a:spcPts val="459"/>
              </a:spcBef>
              <a:spcAft>
                <a:spcPts val="601"/>
              </a:spcAft>
              <a:buClr>
                <a:srgbClr val="F4EDD8"/>
              </a:buClr>
              <a:buSzPct val="70000"/>
              <a:buFont typeface="Wingdings 2" charset="2"/>
              <a:buChar char=""/>
            </a:pPr>
            <a:r>
              <a:rPr lang="es-ES" sz="2300" b="0" strike="noStrike" spc="-1">
                <a:solidFill>
                  <a:srgbClr val="F4EDD8"/>
                </a:solidFill>
                <a:latin typeface="Goudy Old Style"/>
              </a:rPr>
              <a:t>Haga clic para modificar los estilos de texto del patrón</a:t>
            </a:r>
          </a:p>
          <a:p>
            <a:pPr marL="720000" lvl="1" indent="-270000">
              <a:lnSpc>
                <a:spcPct val="100000"/>
              </a:lnSpc>
              <a:spcBef>
                <a:spcPts val="420"/>
              </a:spcBef>
              <a:spcAft>
                <a:spcPts val="601"/>
              </a:spcAft>
              <a:buClr>
                <a:srgbClr val="F4EDD8"/>
              </a:buClr>
              <a:buSzPct val="70000"/>
              <a:buFont typeface="Wingdings 2" charset="2"/>
              <a:buChar char=""/>
            </a:pPr>
            <a:r>
              <a:rPr lang="es-ES" sz="2100" b="0" strike="noStrike" spc="-1">
                <a:solidFill>
                  <a:srgbClr val="F4EDD8"/>
                </a:solidFill>
                <a:latin typeface="Goudy Old Style"/>
              </a:rPr>
              <a:t>Segundo nivel</a:t>
            </a:r>
          </a:p>
          <a:p>
            <a:pPr marL="1026000" lvl="2" indent="-216000">
              <a:lnSpc>
                <a:spcPct val="100000"/>
              </a:lnSpc>
              <a:spcBef>
                <a:spcPts val="360"/>
              </a:spcBef>
              <a:spcAft>
                <a:spcPts val="601"/>
              </a:spcAft>
              <a:buClr>
                <a:srgbClr val="F4EDD8"/>
              </a:buClr>
              <a:buSzPct val="70000"/>
              <a:buFont typeface="Wingdings 2" charset="2"/>
              <a:buChar char=""/>
            </a:pPr>
            <a:r>
              <a:rPr lang="es-ES" sz="1800" b="0" strike="noStrike" spc="-1">
                <a:solidFill>
                  <a:srgbClr val="F4EDD8"/>
                </a:solidFill>
                <a:latin typeface="Goudy Old Style"/>
              </a:rPr>
              <a:t>Tercer nivel</a:t>
            </a:r>
          </a:p>
          <a:p>
            <a:pPr marL="1386000" lvl="3" indent="-216000">
              <a:lnSpc>
                <a:spcPct val="100000"/>
              </a:lnSpc>
              <a:spcBef>
                <a:spcPts val="320"/>
              </a:spcBef>
              <a:spcAft>
                <a:spcPts val="601"/>
              </a:spcAft>
              <a:buClr>
                <a:srgbClr val="F4EDD8"/>
              </a:buClr>
              <a:buSzPct val="70000"/>
              <a:buFont typeface="Wingdings 2" charset="2"/>
              <a:buChar char=""/>
            </a:pPr>
            <a:r>
              <a:rPr lang="es-ES" sz="1600" b="0" strike="noStrike" spc="-1">
                <a:solidFill>
                  <a:srgbClr val="F4EDD8"/>
                </a:solidFill>
                <a:latin typeface="Goudy Old Style"/>
              </a:rPr>
              <a:t>Cuarto nivel</a:t>
            </a:r>
          </a:p>
          <a:p>
            <a:pPr marL="1674000" lvl="4" indent="-216000">
              <a:lnSpc>
                <a:spcPct val="100000"/>
              </a:lnSpc>
              <a:spcBef>
                <a:spcPts val="320"/>
              </a:spcBef>
              <a:spcAft>
                <a:spcPts val="601"/>
              </a:spcAft>
              <a:buClr>
                <a:srgbClr val="F4EDD8"/>
              </a:buClr>
              <a:buSzPct val="70000"/>
              <a:buFont typeface="Wingdings 2" charset="2"/>
              <a:buChar char=""/>
            </a:pPr>
            <a:r>
              <a:rPr lang="es-ES" sz="1600" b="0" strike="noStrike" spc="-1">
                <a:solidFill>
                  <a:srgbClr val="F4EDD8"/>
                </a:solidFill>
                <a:latin typeface="Goudy Old Style"/>
              </a:rPr>
              <a:t>Quinto nivel</a:t>
            </a:r>
          </a:p>
        </p:txBody>
      </p:sp>
      <p:sp>
        <p:nvSpPr>
          <p:cNvPr id="128" name="PlaceHolder 3"/>
          <p:cNvSpPr>
            <a:spLocks noGrp="1"/>
          </p:cNvSpPr>
          <p:nvPr>
            <p:ph type="dt" idx="10"/>
          </p:nvPr>
        </p:nvSpPr>
        <p:spPr>
          <a:xfrm>
            <a:off x="7678800" y="6000840"/>
            <a:ext cx="2742840" cy="364680"/>
          </a:xfrm>
          <a:prstGeom prst="rect">
            <a:avLst/>
          </a:prstGeom>
          <a:noFill/>
          <a:ln w="0">
            <a:noFill/>
          </a:ln>
        </p:spPr>
        <p:txBody>
          <a:bodyPr anchor="ctr">
            <a:noAutofit/>
          </a:bodyPr>
          <a:lstStyle>
            <a:lvl1pPr algn="r">
              <a:lnSpc>
                <a:spcPct val="100000"/>
              </a:lnSpc>
              <a:buNone/>
              <a:defRPr lang="es-ES" sz="1100" b="0" strike="noStrike" spc="-1">
                <a:solidFill>
                  <a:srgbClr val="F2F2F2"/>
                </a:solidFill>
                <a:latin typeface="Goudy Old Style"/>
              </a:defRPr>
            </a:lvl1pPr>
          </a:lstStyle>
          <a:p>
            <a:pPr algn="r">
              <a:lnSpc>
                <a:spcPct val="100000"/>
              </a:lnSpc>
              <a:buNone/>
            </a:pPr>
            <a:endParaRPr lang="es-ES" sz="1100" b="0" strike="noStrike" spc="-1">
              <a:latin typeface="Times New Roman"/>
            </a:endParaRPr>
          </a:p>
        </p:txBody>
      </p:sp>
      <p:sp>
        <p:nvSpPr>
          <p:cNvPr id="129" name="PlaceHolder 4"/>
          <p:cNvSpPr>
            <a:spLocks noGrp="1"/>
          </p:cNvSpPr>
          <p:nvPr>
            <p:ph type="ftr" idx="11"/>
          </p:nvPr>
        </p:nvSpPr>
        <p:spPr>
          <a:xfrm>
            <a:off x="913680" y="6000840"/>
            <a:ext cx="6672600" cy="364680"/>
          </a:xfrm>
          <a:prstGeom prst="rect">
            <a:avLst/>
          </a:prstGeom>
          <a:noFill/>
          <a:ln w="0">
            <a:noFill/>
          </a:ln>
        </p:spPr>
        <p:txBody>
          <a:bodyPr anchor="ctr">
            <a:noAutofit/>
          </a:bodyPr>
          <a:lstStyle>
            <a:lvl1pPr algn="ctr">
              <a:buNone/>
              <a:defRPr lang="es-ES" sz="1400" b="0" strike="noStrike" spc="-1">
                <a:latin typeface="Times New Roman"/>
              </a:defRPr>
            </a:lvl1pPr>
          </a:lstStyle>
          <a:p>
            <a:pPr algn="ctr">
              <a:buNone/>
            </a:pPr>
            <a:r>
              <a:rPr lang="es-ES" sz="1400" b="0" strike="noStrike" spc="-1">
                <a:latin typeface="Times New Roman"/>
              </a:rPr>
              <a:t>Footer</a:t>
            </a:r>
          </a:p>
        </p:txBody>
      </p:sp>
      <p:sp>
        <p:nvSpPr>
          <p:cNvPr id="130" name="PlaceHolder 5"/>
          <p:cNvSpPr>
            <a:spLocks noGrp="1"/>
          </p:cNvSpPr>
          <p:nvPr>
            <p:ph type="sldNum" idx="12"/>
          </p:nvPr>
        </p:nvSpPr>
        <p:spPr>
          <a:xfrm>
            <a:off x="10514160" y="6000840"/>
            <a:ext cx="753120" cy="364680"/>
          </a:xfrm>
          <a:prstGeom prst="rect">
            <a:avLst/>
          </a:prstGeom>
          <a:noFill/>
          <a:ln w="0">
            <a:noFill/>
          </a:ln>
        </p:spPr>
        <p:txBody>
          <a:bodyPr anchor="ctr">
            <a:noAutofit/>
          </a:bodyPr>
          <a:lstStyle>
            <a:lvl1pPr algn="r">
              <a:lnSpc>
                <a:spcPct val="100000"/>
              </a:lnSpc>
              <a:buNone/>
              <a:defRPr lang="es-ES" sz="1100" b="0" strike="noStrike" spc="-1">
                <a:solidFill>
                  <a:srgbClr val="F2F2F2"/>
                </a:solidFill>
                <a:latin typeface="Goudy Old Style"/>
              </a:defRPr>
            </a:lvl1pPr>
          </a:lstStyle>
          <a:p>
            <a:pPr algn="r">
              <a:lnSpc>
                <a:spcPct val="100000"/>
              </a:lnSpc>
              <a:buNone/>
            </a:pPr>
            <a:fld id="{9F06511A-F47D-4C73-B697-5FBDB6F7F39A}" type="slidenum">
              <a:rPr lang="es-ES" sz="1100" b="0" strike="noStrike" spc="-1">
                <a:solidFill>
                  <a:srgbClr val="F2F2F2"/>
                </a:solidFill>
                <a:latin typeface="Goudy Old Style"/>
              </a:rPr>
              <a:t>‹Nº›</a:t>
            </a:fld>
            <a:endParaRPr lang="es-ES" sz="11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pic>
        <p:nvPicPr>
          <p:cNvPr id="167" name="Imagen 19" descr="Slate-V2-HD-compPhotoInset.png"/>
          <p:cNvPicPr/>
          <p:nvPr/>
        </p:nvPicPr>
        <p:blipFill>
          <a:blip r:embed="rId15"/>
          <a:stretch/>
        </p:blipFill>
        <p:spPr>
          <a:xfrm>
            <a:off x="913680" y="1734480"/>
            <a:ext cx="5028840" cy="4099680"/>
          </a:xfrm>
          <a:prstGeom prst="rect">
            <a:avLst/>
          </a:prstGeom>
          <a:ln w="0">
            <a:noFill/>
          </a:ln>
        </p:spPr>
      </p:pic>
      <p:pic>
        <p:nvPicPr>
          <p:cNvPr id="168" name="Imagen 20" descr="Slate-V2-HD-compPhotoInset.png"/>
          <p:cNvPicPr/>
          <p:nvPr/>
        </p:nvPicPr>
        <p:blipFill>
          <a:blip r:embed="rId15"/>
          <a:stretch/>
        </p:blipFill>
        <p:spPr>
          <a:xfrm>
            <a:off x="6238440" y="1734480"/>
            <a:ext cx="5028840" cy="4099680"/>
          </a:xfrm>
          <a:prstGeom prst="rect">
            <a:avLst/>
          </a:prstGeom>
          <a:ln w="0">
            <a:noFill/>
          </a:ln>
        </p:spPr>
      </p:pic>
      <p:sp>
        <p:nvSpPr>
          <p:cNvPr id="169" name="PlaceHolder 1"/>
          <p:cNvSpPr>
            <a:spLocks noGrp="1"/>
          </p:cNvSpPr>
          <p:nvPr>
            <p:ph type="title"/>
          </p:nvPr>
        </p:nvSpPr>
        <p:spPr>
          <a:xfrm>
            <a:off x="913680" y="609480"/>
            <a:ext cx="10353240" cy="970200"/>
          </a:xfrm>
          <a:prstGeom prst="rect">
            <a:avLst/>
          </a:prstGeom>
          <a:noFill/>
          <a:ln w="0">
            <a:noFill/>
          </a:ln>
          <a:effectLst>
            <a:outerShdw blurRad="25560" rotWithShape="0">
              <a:srgbClr val="000000">
                <a:alpha val="46000"/>
              </a:srgbClr>
            </a:outerShdw>
          </a:effectLst>
        </p:spPr>
        <p:txBody>
          <a:bodyPr anchor="ctr">
            <a:noAutofit/>
          </a:bodyPr>
          <a:lstStyle/>
          <a:p>
            <a:pPr algn="ctr">
              <a:lnSpc>
                <a:spcPct val="90000"/>
              </a:lnSpc>
              <a:buNone/>
            </a:pPr>
            <a:r>
              <a:rPr lang="es-ES" sz="4600" b="0" strike="noStrike" spc="-1">
                <a:solidFill>
                  <a:srgbClr val="F4EDD8"/>
                </a:solidFill>
                <a:latin typeface="Goudy Old Style"/>
              </a:rPr>
              <a:t>Haga clic para modificar el estilo de título del patrón</a:t>
            </a:r>
            <a:endParaRPr lang="es-ES" sz="4600" b="0" strike="noStrike" spc="-1">
              <a:solidFill>
                <a:srgbClr val="FFFFFF"/>
              </a:solidFill>
              <a:latin typeface="Goudy Old Style"/>
            </a:endParaRPr>
          </a:p>
        </p:txBody>
      </p:sp>
      <p:sp>
        <p:nvSpPr>
          <p:cNvPr id="170" name="PlaceHolder 2"/>
          <p:cNvSpPr>
            <a:spLocks noGrp="1"/>
          </p:cNvSpPr>
          <p:nvPr>
            <p:ph type="body"/>
          </p:nvPr>
        </p:nvSpPr>
        <p:spPr>
          <a:xfrm>
            <a:off x="1046160" y="1855080"/>
            <a:ext cx="4764240" cy="692280"/>
          </a:xfrm>
          <a:prstGeom prst="rect">
            <a:avLst/>
          </a:prstGeom>
          <a:noFill/>
          <a:ln w="0">
            <a:noFill/>
          </a:ln>
          <a:effectLst>
            <a:outerShdw blurRad="25560" rotWithShape="0">
              <a:srgbClr val="000000">
                <a:alpha val="46000"/>
              </a:srgbClr>
            </a:outerShdw>
          </a:effectLst>
        </p:spPr>
        <p:txBody>
          <a:bodyPr anchor="b">
            <a:noAutofit/>
          </a:bodyPr>
          <a:lstStyle/>
          <a:p>
            <a:pPr algn="ctr">
              <a:lnSpc>
                <a:spcPct val="110000"/>
              </a:lnSpc>
              <a:spcBef>
                <a:spcPts val="479"/>
              </a:spcBef>
              <a:spcAft>
                <a:spcPts val="601"/>
              </a:spcAft>
              <a:buNone/>
              <a:tabLst>
                <a:tab pos="0" algn="l"/>
              </a:tabLst>
            </a:pPr>
            <a:r>
              <a:rPr lang="es-ES" sz="2400" b="0" strike="noStrike" spc="-1">
                <a:solidFill>
                  <a:srgbClr val="F4EDD8"/>
                </a:solidFill>
                <a:latin typeface="Goudy Old Style"/>
              </a:rPr>
              <a:t>Haga clic para modificar los estilos de texto del patrón</a:t>
            </a:r>
          </a:p>
        </p:txBody>
      </p:sp>
      <p:sp>
        <p:nvSpPr>
          <p:cNvPr id="171" name="PlaceHolder 3"/>
          <p:cNvSpPr>
            <a:spLocks noGrp="1"/>
          </p:cNvSpPr>
          <p:nvPr>
            <p:ph type="body"/>
          </p:nvPr>
        </p:nvSpPr>
        <p:spPr>
          <a:xfrm>
            <a:off x="1046160" y="2702160"/>
            <a:ext cx="4764240" cy="3043080"/>
          </a:xfrm>
          <a:prstGeom prst="rect">
            <a:avLst/>
          </a:prstGeom>
          <a:noFill/>
          <a:ln w="0">
            <a:noFill/>
          </a:ln>
          <a:effectLst>
            <a:outerShdw blurRad="25560" rotWithShape="0">
              <a:srgbClr val="000000">
                <a:alpha val="46000"/>
              </a:srgbClr>
            </a:outerShdw>
          </a:effectLst>
        </p:spPr>
        <p:txBody>
          <a:bodyPr anchor="t">
            <a:normAutofit/>
          </a:bodyPr>
          <a:lstStyle/>
          <a:p>
            <a:pPr marL="343080" indent="-306000">
              <a:lnSpc>
                <a:spcPct val="110000"/>
              </a:lnSpc>
              <a:spcBef>
                <a:spcPts val="360"/>
              </a:spcBef>
              <a:spcAft>
                <a:spcPts val="601"/>
              </a:spcAft>
              <a:buClr>
                <a:srgbClr val="F4EDD8"/>
              </a:buClr>
              <a:buSzPct val="70000"/>
              <a:buFont typeface="Wingdings 2" charset="2"/>
              <a:buChar char=""/>
            </a:pPr>
            <a:r>
              <a:rPr lang="es-ES" sz="1800" b="0" strike="noStrike" spc="-1">
                <a:solidFill>
                  <a:srgbClr val="F4EDD8"/>
                </a:solidFill>
                <a:latin typeface="Goudy Old Style"/>
              </a:rPr>
              <a:t>Haga clic para modificar los estilos de texto del patrón</a:t>
            </a:r>
          </a:p>
          <a:p>
            <a:pPr marL="720000" lvl="1" indent="-270000">
              <a:lnSpc>
                <a:spcPct val="100000"/>
              </a:lnSpc>
              <a:spcBef>
                <a:spcPts val="320"/>
              </a:spcBef>
              <a:spcAft>
                <a:spcPts val="601"/>
              </a:spcAft>
              <a:buClr>
                <a:srgbClr val="F4EDD8"/>
              </a:buClr>
              <a:buSzPct val="70000"/>
              <a:buFont typeface="Wingdings 2" charset="2"/>
              <a:buChar char=""/>
            </a:pPr>
            <a:r>
              <a:rPr lang="es-ES" sz="1600" b="0" strike="noStrike" spc="-1">
                <a:solidFill>
                  <a:srgbClr val="F4EDD8"/>
                </a:solidFill>
                <a:latin typeface="Goudy Old Style"/>
              </a:rPr>
              <a:t>Segundo nivel</a:t>
            </a:r>
          </a:p>
          <a:p>
            <a:pPr marL="1026000" lvl="2" indent="-216000">
              <a:lnSpc>
                <a:spcPct val="100000"/>
              </a:lnSpc>
              <a:spcBef>
                <a:spcPts val="281"/>
              </a:spcBef>
              <a:spcAft>
                <a:spcPts val="601"/>
              </a:spcAft>
              <a:buClr>
                <a:srgbClr val="F4EDD8"/>
              </a:buClr>
              <a:buSzPct val="70000"/>
              <a:buFont typeface="Wingdings 2" charset="2"/>
              <a:buChar char=""/>
            </a:pPr>
            <a:r>
              <a:rPr lang="es-ES" sz="1400" b="0" strike="noStrike" spc="-1">
                <a:solidFill>
                  <a:srgbClr val="F4EDD8"/>
                </a:solidFill>
                <a:latin typeface="Goudy Old Style"/>
              </a:rPr>
              <a:t>Tercer nivel</a:t>
            </a:r>
          </a:p>
          <a:p>
            <a:pPr marL="1386000" lvl="3" indent="-216000">
              <a:lnSpc>
                <a:spcPct val="100000"/>
              </a:lnSpc>
              <a:spcBef>
                <a:spcPts val="241"/>
              </a:spcBef>
              <a:spcAft>
                <a:spcPts val="601"/>
              </a:spcAft>
              <a:buClr>
                <a:srgbClr val="F4EDD8"/>
              </a:buClr>
              <a:buSzPct val="70000"/>
              <a:buFont typeface="Wingdings 2" charset="2"/>
              <a:buChar char=""/>
            </a:pPr>
            <a:r>
              <a:rPr lang="es-ES" sz="1200" b="0" strike="noStrike" spc="-1">
                <a:solidFill>
                  <a:srgbClr val="F4EDD8"/>
                </a:solidFill>
                <a:latin typeface="Goudy Old Style"/>
              </a:rPr>
              <a:t>Cuarto nivel</a:t>
            </a:r>
          </a:p>
          <a:p>
            <a:pPr marL="1674000" lvl="4" indent="-216000">
              <a:lnSpc>
                <a:spcPct val="100000"/>
              </a:lnSpc>
              <a:spcBef>
                <a:spcPts val="241"/>
              </a:spcBef>
              <a:spcAft>
                <a:spcPts val="601"/>
              </a:spcAft>
              <a:buClr>
                <a:srgbClr val="F4EDD8"/>
              </a:buClr>
              <a:buSzPct val="70000"/>
              <a:buFont typeface="Wingdings 2" charset="2"/>
              <a:buChar char=""/>
            </a:pPr>
            <a:r>
              <a:rPr lang="es-ES" sz="1200" b="0" strike="noStrike" spc="-1">
                <a:solidFill>
                  <a:srgbClr val="F4EDD8"/>
                </a:solidFill>
                <a:latin typeface="Goudy Old Style"/>
              </a:rPr>
              <a:t>Quinto nivel</a:t>
            </a:r>
          </a:p>
        </p:txBody>
      </p:sp>
      <p:sp>
        <p:nvSpPr>
          <p:cNvPr id="172" name="PlaceHolder 4"/>
          <p:cNvSpPr>
            <a:spLocks noGrp="1"/>
          </p:cNvSpPr>
          <p:nvPr>
            <p:ph type="body"/>
          </p:nvPr>
        </p:nvSpPr>
        <p:spPr>
          <a:xfrm>
            <a:off x="6363000" y="1855080"/>
            <a:ext cx="4779360" cy="692280"/>
          </a:xfrm>
          <a:prstGeom prst="rect">
            <a:avLst/>
          </a:prstGeom>
          <a:noFill/>
          <a:ln w="0">
            <a:noFill/>
          </a:ln>
          <a:effectLst>
            <a:outerShdw blurRad="25560" rotWithShape="0">
              <a:srgbClr val="000000">
                <a:alpha val="46000"/>
              </a:srgbClr>
            </a:outerShdw>
          </a:effectLst>
        </p:spPr>
        <p:txBody>
          <a:bodyPr anchor="b">
            <a:noAutofit/>
          </a:bodyPr>
          <a:lstStyle/>
          <a:p>
            <a:pPr algn="ctr">
              <a:lnSpc>
                <a:spcPct val="110000"/>
              </a:lnSpc>
              <a:spcBef>
                <a:spcPts val="479"/>
              </a:spcBef>
              <a:spcAft>
                <a:spcPts val="601"/>
              </a:spcAft>
              <a:buNone/>
              <a:tabLst>
                <a:tab pos="0" algn="l"/>
              </a:tabLst>
            </a:pPr>
            <a:r>
              <a:rPr lang="es-ES" sz="2400" b="0" strike="noStrike" spc="-1">
                <a:solidFill>
                  <a:srgbClr val="F4EDD8"/>
                </a:solidFill>
                <a:latin typeface="Goudy Old Style"/>
              </a:rPr>
              <a:t>Haga clic para modificar los estilos de texto del patrón</a:t>
            </a:r>
          </a:p>
        </p:txBody>
      </p:sp>
      <p:sp>
        <p:nvSpPr>
          <p:cNvPr id="173" name="PlaceHolder 5"/>
          <p:cNvSpPr>
            <a:spLocks noGrp="1"/>
          </p:cNvSpPr>
          <p:nvPr>
            <p:ph type="body"/>
          </p:nvPr>
        </p:nvSpPr>
        <p:spPr>
          <a:xfrm>
            <a:off x="6363000" y="2702160"/>
            <a:ext cx="4779360" cy="3043080"/>
          </a:xfrm>
          <a:prstGeom prst="rect">
            <a:avLst/>
          </a:prstGeom>
          <a:noFill/>
          <a:ln w="0">
            <a:noFill/>
          </a:ln>
          <a:effectLst>
            <a:outerShdw blurRad="25560" rotWithShape="0">
              <a:srgbClr val="000000">
                <a:alpha val="46000"/>
              </a:srgbClr>
            </a:outerShdw>
          </a:effectLst>
        </p:spPr>
        <p:txBody>
          <a:bodyPr anchor="t">
            <a:normAutofit/>
          </a:bodyPr>
          <a:lstStyle/>
          <a:p>
            <a:pPr marL="343080" indent="-306000">
              <a:lnSpc>
                <a:spcPct val="110000"/>
              </a:lnSpc>
              <a:spcBef>
                <a:spcPts val="360"/>
              </a:spcBef>
              <a:spcAft>
                <a:spcPts val="601"/>
              </a:spcAft>
              <a:buClr>
                <a:srgbClr val="F4EDD8"/>
              </a:buClr>
              <a:buSzPct val="70000"/>
              <a:buFont typeface="Wingdings 2" charset="2"/>
              <a:buChar char=""/>
            </a:pPr>
            <a:r>
              <a:rPr lang="es-ES" sz="1800" b="0" strike="noStrike" spc="-1">
                <a:solidFill>
                  <a:srgbClr val="F4EDD8"/>
                </a:solidFill>
                <a:latin typeface="Goudy Old Style"/>
              </a:rPr>
              <a:t>Haga clic para modificar los estilos de texto del patrón</a:t>
            </a:r>
          </a:p>
          <a:p>
            <a:pPr marL="720000" lvl="1" indent="-270000">
              <a:lnSpc>
                <a:spcPct val="100000"/>
              </a:lnSpc>
              <a:spcBef>
                <a:spcPts val="320"/>
              </a:spcBef>
              <a:spcAft>
                <a:spcPts val="601"/>
              </a:spcAft>
              <a:buClr>
                <a:srgbClr val="F4EDD8"/>
              </a:buClr>
              <a:buSzPct val="70000"/>
              <a:buFont typeface="Wingdings 2" charset="2"/>
              <a:buChar char=""/>
            </a:pPr>
            <a:r>
              <a:rPr lang="es-ES" sz="1600" b="0" strike="noStrike" spc="-1">
                <a:solidFill>
                  <a:srgbClr val="F4EDD8"/>
                </a:solidFill>
                <a:latin typeface="Goudy Old Style"/>
              </a:rPr>
              <a:t>Segundo nivel</a:t>
            </a:r>
          </a:p>
          <a:p>
            <a:pPr marL="1026000" lvl="2" indent="-216000">
              <a:lnSpc>
                <a:spcPct val="100000"/>
              </a:lnSpc>
              <a:spcBef>
                <a:spcPts val="281"/>
              </a:spcBef>
              <a:spcAft>
                <a:spcPts val="601"/>
              </a:spcAft>
              <a:buClr>
                <a:srgbClr val="F4EDD8"/>
              </a:buClr>
              <a:buSzPct val="70000"/>
              <a:buFont typeface="Wingdings 2" charset="2"/>
              <a:buChar char=""/>
            </a:pPr>
            <a:r>
              <a:rPr lang="es-ES" sz="1400" b="0" strike="noStrike" spc="-1">
                <a:solidFill>
                  <a:srgbClr val="F4EDD8"/>
                </a:solidFill>
                <a:latin typeface="Goudy Old Style"/>
              </a:rPr>
              <a:t>Tercer nivel</a:t>
            </a:r>
          </a:p>
          <a:p>
            <a:pPr marL="1386000" lvl="3" indent="-216000">
              <a:lnSpc>
                <a:spcPct val="100000"/>
              </a:lnSpc>
              <a:spcBef>
                <a:spcPts val="241"/>
              </a:spcBef>
              <a:spcAft>
                <a:spcPts val="601"/>
              </a:spcAft>
              <a:buClr>
                <a:srgbClr val="F4EDD8"/>
              </a:buClr>
              <a:buSzPct val="70000"/>
              <a:buFont typeface="Wingdings 2" charset="2"/>
              <a:buChar char=""/>
            </a:pPr>
            <a:r>
              <a:rPr lang="es-ES" sz="1200" b="0" strike="noStrike" spc="-1">
                <a:solidFill>
                  <a:srgbClr val="F4EDD8"/>
                </a:solidFill>
                <a:latin typeface="Goudy Old Style"/>
              </a:rPr>
              <a:t>Cuarto nivel</a:t>
            </a:r>
          </a:p>
          <a:p>
            <a:pPr marL="1674000" lvl="4" indent="-216000">
              <a:lnSpc>
                <a:spcPct val="100000"/>
              </a:lnSpc>
              <a:spcBef>
                <a:spcPts val="241"/>
              </a:spcBef>
              <a:spcAft>
                <a:spcPts val="601"/>
              </a:spcAft>
              <a:buClr>
                <a:srgbClr val="F4EDD8"/>
              </a:buClr>
              <a:buSzPct val="70000"/>
              <a:buFont typeface="Wingdings 2" charset="2"/>
              <a:buChar char=""/>
            </a:pPr>
            <a:r>
              <a:rPr lang="es-ES" sz="1200" b="0" strike="noStrike" spc="-1">
                <a:solidFill>
                  <a:srgbClr val="F4EDD8"/>
                </a:solidFill>
                <a:latin typeface="Goudy Old Style"/>
              </a:rPr>
              <a:t>Quinto nivel</a:t>
            </a:r>
          </a:p>
        </p:txBody>
      </p:sp>
      <p:sp>
        <p:nvSpPr>
          <p:cNvPr id="174" name="PlaceHolder 6"/>
          <p:cNvSpPr>
            <a:spLocks noGrp="1"/>
          </p:cNvSpPr>
          <p:nvPr>
            <p:ph type="dt" idx="13"/>
          </p:nvPr>
        </p:nvSpPr>
        <p:spPr>
          <a:xfrm>
            <a:off x="7678800" y="6000840"/>
            <a:ext cx="2742840" cy="364680"/>
          </a:xfrm>
          <a:prstGeom prst="rect">
            <a:avLst/>
          </a:prstGeom>
          <a:noFill/>
          <a:ln w="0">
            <a:noFill/>
          </a:ln>
        </p:spPr>
        <p:txBody>
          <a:bodyPr anchor="ctr">
            <a:noAutofit/>
          </a:bodyPr>
          <a:lstStyle>
            <a:lvl1pPr algn="r">
              <a:lnSpc>
                <a:spcPct val="100000"/>
              </a:lnSpc>
              <a:buNone/>
              <a:defRPr lang="es-ES" sz="1100" b="0" strike="noStrike" spc="-1">
                <a:solidFill>
                  <a:srgbClr val="F2F2F2"/>
                </a:solidFill>
                <a:latin typeface="Goudy Old Style"/>
              </a:defRPr>
            </a:lvl1pPr>
          </a:lstStyle>
          <a:p>
            <a:pPr algn="r">
              <a:lnSpc>
                <a:spcPct val="100000"/>
              </a:lnSpc>
              <a:buNone/>
            </a:pPr>
            <a:endParaRPr lang="es-ES" sz="1100" b="0" strike="noStrike" spc="-1">
              <a:latin typeface="Times New Roman"/>
            </a:endParaRPr>
          </a:p>
        </p:txBody>
      </p:sp>
      <p:sp>
        <p:nvSpPr>
          <p:cNvPr id="175" name="PlaceHolder 7"/>
          <p:cNvSpPr>
            <a:spLocks noGrp="1"/>
          </p:cNvSpPr>
          <p:nvPr>
            <p:ph type="ftr" idx="14"/>
          </p:nvPr>
        </p:nvSpPr>
        <p:spPr>
          <a:xfrm>
            <a:off x="913680" y="6000840"/>
            <a:ext cx="6672600" cy="364680"/>
          </a:xfrm>
          <a:prstGeom prst="rect">
            <a:avLst/>
          </a:prstGeom>
          <a:noFill/>
          <a:ln w="0">
            <a:noFill/>
          </a:ln>
        </p:spPr>
        <p:txBody>
          <a:bodyPr anchor="ctr">
            <a:noAutofit/>
          </a:bodyPr>
          <a:lstStyle>
            <a:lvl1pPr algn="ctr">
              <a:buNone/>
              <a:defRPr lang="es-ES" sz="1400" b="0" strike="noStrike" spc="-1">
                <a:latin typeface="Times New Roman"/>
              </a:defRPr>
            </a:lvl1pPr>
          </a:lstStyle>
          <a:p>
            <a:pPr algn="ctr">
              <a:buNone/>
            </a:pPr>
            <a:r>
              <a:rPr lang="es-ES" sz="1400" b="0" strike="noStrike" spc="-1">
                <a:latin typeface="Times New Roman"/>
              </a:rPr>
              <a:t>Footer</a:t>
            </a:r>
          </a:p>
        </p:txBody>
      </p:sp>
      <p:sp>
        <p:nvSpPr>
          <p:cNvPr id="176" name="PlaceHolder 8"/>
          <p:cNvSpPr>
            <a:spLocks noGrp="1"/>
          </p:cNvSpPr>
          <p:nvPr>
            <p:ph type="sldNum" idx="15"/>
          </p:nvPr>
        </p:nvSpPr>
        <p:spPr>
          <a:xfrm>
            <a:off x="10514160" y="6000840"/>
            <a:ext cx="753120" cy="364680"/>
          </a:xfrm>
          <a:prstGeom prst="rect">
            <a:avLst/>
          </a:prstGeom>
          <a:noFill/>
          <a:ln w="0">
            <a:noFill/>
          </a:ln>
        </p:spPr>
        <p:txBody>
          <a:bodyPr anchor="ctr">
            <a:noAutofit/>
          </a:bodyPr>
          <a:lstStyle>
            <a:lvl1pPr algn="r">
              <a:lnSpc>
                <a:spcPct val="100000"/>
              </a:lnSpc>
              <a:buNone/>
              <a:defRPr lang="es-ES" sz="1100" b="0" strike="noStrike" spc="-1">
                <a:solidFill>
                  <a:srgbClr val="F2F2F2"/>
                </a:solidFill>
                <a:latin typeface="Goudy Old Style"/>
              </a:defRPr>
            </a:lvl1pPr>
          </a:lstStyle>
          <a:p>
            <a:pPr algn="r">
              <a:lnSpc>
                <a:spcPct val="100000"/>
              </a:lnSpc>
              <a:buNone/>
            </a:pPr>
            <a:fld id="{69726078-51AE-4798-827F-DA799BF1AE99}" type="slidenum">
              <a:rPr lang="es-ES" sz="1100" b="0" strike="noStrike" spc="-1">
                <a:solidFill>
                  <a:srgbClr val="F2F2F2"/>
                </a:solidFill>
                <a:latin typeface="Goudy Old Style"/>
              </a:rPr>
              <a:t>‹Nº›</a:t>
            </a:fld>
            <a:endParaRPr lang="es-ES" sz="11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hyperlink" Target="http://localhost/mediawiki-1.39.2/index.php/P&#225;gina_principal" TargetMode="Externa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hyperlink" Target="https://releases.wikimedia.org/mediawiki/1.39/mediawiki-1.39.2.tar.gz" TargetMode="Externa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219" name="Imagen 4"/>
          <p:cNvPicPr/>
          <p:nvPr/>
        </p:nvPicPr>
        <p:blipFill>
          <a:blip r:embed="rId4"/>
          <a:stretch/>
        </p:blipFill>
        <p:spPr>
          <a:xfrm>
            <a:off x="0" y="0"/>
            <a:ext cx="12191760" cy="6857640"/>
          </a:xfrm>
          <a:prstGeom prst="rect">
            <a:avLst/>
          </a:prstGeom>
          <a:ln w="0">
            <a:noFill/>
          </a:ln>
        </p:spPr>
      </p:pic>
      <p:sp>
        <p:nvSpPr>
          <p:cNvPr id="220" name="Forma libre 5"/>
          <p:cNvSpPr/>
          <p:nvPr/>
        </p:nvSpPr>
        <p:spPr>
          <a:xfrm rot="5400000">
            <a:off x="7132320" y="1385640"/>
            <a:ext cx="4030920" cy="4100040"/>
          </a:xfrm>
          <a:custGeom>
            <a:avLst/>
            <a:gdLst/>
            <a:ahLst/>
            <a:cxnLst/>
            <a:rect l="l" t="t"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blipFill rotWithShape="0">
            <a:blip r:embed="rId3"/>
            <a:srcRect/>
            <a:stretch/>
          </a:blipFill>
          <a:ln w="0">
            <a:noFill/>
          </a:ln>
          <a:effectLst>
            <a:outerShdw blurRad="50760" dist="38160" dir="5400000" algn="tl" rotWithShape="0">
              <a:srgbClr val="000000">
                <a:alpha val="43000"/>
              </a:srgbClr>
            </a:outerShdw>
          </a:effectLst>
        </p:spPr>
        <p:style>
          <a:lnRef idx="0">
            <a:scrgbClr r="0" g="0" b="0"/>
          </a:lnRef>
          <a:fillRef idx="0">
            <a:scrgbClr r="0" g="0" b="0"/>
          </a:fillRef>
          <a:effectRef idx="0">
            <a:scrgbClr r="0" g="0" b="0"/>
          </a:effectRef>
          <a:fontRef idx="minor"/>
        </p:style>
      </p:sp>
      <p:sp>
        <p:nvSpPr>
          <p:cNvPr id="221" name="PlaceHolder 1"/>
          <p:cNvSpPr>
            <a:spLocks noGrp="1"/>
          </p:cNvSpPr>
          <p:nvPr>
            <p:ph type="title"/>
          </p:nvPr>
        </p:nvSpPr>
        <p:spPr>
          <a:xfrm>
            <a:off x="7401960" y="2144880"/>
            <a:ext cx="3491280" cy="1488600"/>
          </a:xfrm>
          <a:prstGeom prst="rect">
            <a:avLst/>
          </a:prstGeom>
          <a:noFill/>
          <a:ln w="0">
            <a:noFill/>
          </a:ln>
          <a:effectLst>
            <a:outerShdw blurRad="25560" rotWithShape="0">
              <a:srgbClr val="000000">
                <a:alpha val="46000"/>
              </a:srgbClr>
            </a:outerShdw>
          </a:effectLst>
        </p:spPr>
        <p:txBody>
          <a:bodyPr anchor="b">
            <a:normAutofit/>
          </a:bodyPr>
          <a:lstStyle/>
          <a:p>
            <a:pPr algn="ctr">
              <a:lnSpc>
                <a:spcPct val="90000"/>
              </a:lnSpc>
              <a:buNone/>
            </a:pPr>
            <a:r>
              <a:rPr lang="es-ES" sz="4800" b="0" strike="noStrike" spc="-1">
                <a:solidFill>
                  <a:srgbClr val="F4EDD8"/>
                </a:solidFill>
                <a:latin typeface="Berlin Sans FB Demi"/>
              </a:rPr>
              <a:t>MediaWiki</a:t>
            </a:r>
            <a:br>
              <a:rPr sz="4800"/>
            </a:br>
            <a:r>
              <a:rPr lang="es-ES" sz="4800" b="0" strike="noStrike" spc="-1">
                <a:solidFill>
                  <a:srgbClr val="F4EDD8"/>
                </a:solidFill>
                <a:latin typeface="Berlin Sans FB Demi"/>
              </a:rPr>
              <a:t>MySQL</a:t>
            </a:r>
            <a:endParaRPr lang="es-ES" sz="4800" b="0" strike="noStrike" spc="-1">
              <a:solidFill>
                <a:srgbClr val="FFFFFF"/>
              </a:solidFill>
              <a:latin typeface="Goudy Old Style"/>
            </a:endParaRPr>
          </a:p>
        </p:txBody>
      </p:sp>
      <p:sp>
        <p:nvSpPr>
          <p:cNvPr id="222" name="PlaceHolder 2"/>
          <p:cNvSpPr>
            <a:spLocks noGrp="1"/>
          </p:cNvSpPr>
          <p:nvPr>
            <p:ph type="subTitle"/>
          </p:nvPr>
        </p:nvSpPr>
        <p:spPr>
          <a:xfrm>
            <a:off x="7390080" y="4158000"/>
            <a:ext cx="3484800" cy="1026360"/>
          </a:xfrm>
          <a:prstGeom prst="rect">
            <a:avLst/>
          </a:prstGeom>
          <a:noFill/>
          <a:ln w="0">
            <a:noFill/>
          </a:ln>
          <a:effectLst>
            <a:outerShdw blurRad="25560" rotWithShape="0">
              <a:srgbClr val="000000">
                <a:alpha val="46000"/>
              </a:srgbClr>
            </a:outerShdw>
          </a:effectLst>
        </p:spPr>
        <p:txBody>
          <a:bodyPr anchor="t">
            <a:normAutofit/>
          </a:bodyPr>
          <a:lstStyle/>
          <a:p>
            <a:pPr>
              <a:lnSpc>
                <a:spcPct val="110000"/>
              </a:lnSpc>
              <a:spcBef>
                <a:spcPts val="459"/>
              </a:spcBef>
              <a:spcAft>
                <a:spcPts val="601"/>
              </a:spcAft>
              <a:buNone/>
              <a:tabLst>
                <a:tab pos="0" algn="l"/>
              </a:tabLst>
            </a:pPr>
            <a:r>
              <a:rPr lang="es-ES" sz="2300" b="0" strike="noStrike" spc="-1">
                <a:solidFill>
                  <a:srgbClr val="FFFFFF"/>
                </a:solidFill>
                <a:latin typeface="Goudy Old Style"/>
              </a:rPr>
              <a:t>Rubén Crespo Calcerrada</a:t>
            </a:r>
            <a:endParaRPr lang="es-ES" sz="2300" b="0" strike="noStrike" spc="-1">
              <a:latin typeface="Arial"/>
            </a:endParaRPr>
          </a:p>
          <a:p>
            <a:pPr>
              <a:lnSpc>
                <a:spcPct val="110000"/>
              </a:lnSpc>
              <a:spcBef>
                <a:spcPts val="459"/>
              </a:spcBef>
              <a:spcAft>
                <a:spcPts val="601"/>
              </a:spcAft>
              <a:buNone/>
              <a:tabLst>
                <a:tab pos="0" algn="l"/>
              </a:tabLst>
            </a:pPr>
            <a:r>
              <a:rPr lang="es-ES" sz="2300" b="0" strike="noStrike" spc="-1">
                <a:solidFill>
                  <a:srgbClr val="FFFFFF"/>
                </a:solidFill>
                <a:latin typeface="Goudy Old Style"/>
              </a:rPr>
              <a:t>Héctor Alberca S-Q</a:t>
            </a:r>
            <a:endParaRPr lang="es-ES" sz="2300" b="0" strike="noStrike" spc="-1">
              <a:latin typeface="Arial"/>
            </a:endParaRPr>
          </a:p>
        </p:txBody>
      </p:sp>
      <p:pic>
        <p:nvPicPr>
          <p:cNvPr id="2" name="Imagen 1">
            <a:extLst>
              <a:ext uri="{FF2B5EF4-FFF2-40B4-BE49-F238E27FC236}">
                <a16:creationId xmlns:a16="http://schemas.microsoft.com/office/drawing/2014/main" id="{D813A6C7-F506-6A9A-E7F0-03930520D56C}"/>
              </a:ext>
            </a:extLst>
          </p:cNvPr>
          <p:cNvPicPr>
            <a:picLocks noChangeAspect="1"/>
          </p:cNvPicPr>
          <p:nvPr/>
        </p:nvPicPr>
        <p:blipFill>
          <a:blip r:embed="rId5"/>
          <a:stretch>
            <a:fillRect/>
          </a:stretch>
        </p:blipFill>
        <p:spPr>
          <a:xfrm>
            <a:off x="10487032" y="5586632"/>
            <a:ext cx="1421536" cy="11354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913680" y="293400"/>
            <a:ext cx="10353240" cy="1257120"/>
          </a:xfrm>
          <a:prstGeom prst="rect">
            <a:avLst/>
          </a:prstGeom>
          <a:noFill/>
          <a:ln w="0">
            <a:noFill/>
          </a:ln>
          <a:effectLst>
            <a:outerShdw blurRad="25560" rotWithShape="0">
              <a:srgbClr val="000000">
                <a:alpha val="46000"/>
              </a:srgbClr>
            </a:outerShdw>
          </a:effectLst>
        </p:spPr>
        <p:txBody>
          <a:bodyPr anchor="ctr">
            <a:normAutofit/>
          </a:bodyPr>
          <a:lstStyle/>
          <a:p>
            <a:pPr algn="ctr">
              <a:lnSpc>
                <a:spcPct val="90000"/>
              </a:lnSpc>
              <a:buNone/>
            </a:pPr>
            <a:r>
              <a:rPr lang="es-ES" sz="6600" b="0" strike="noStrike" spc="-1">
                <a:solidFill>
                  <a:srgbClr val="F4EDD8"/>
                </a:solidFill>
                <a:latin typeface="Goudy Old Style"/>
              </a:rPr>
              <a:t>Información relevante.</a:t>
            </a:r>
            <a:endParaRPr lang="es-ES" sz="6600" b="0" strike="noStrike" spc="-1">
              <a:solidFill>
                <a:srgbClr val="FFFFFF"/>
              </a:solidFill>
              <a:latin typeface="Goudy Old Style"/>
            </a:endParaRPr>
          </a:p>
        </p:txBody>
      </p:sp>
      <p:sp>
        <p:nvSpPr>
          <p:cNvPr id="246" name="PlaceHolder 2"/>
          <p:cNvSpPr>
            <a:spLocks noGrp="1"/>
          </p:cNvSpPr>
          <p:nvPr>
            <p:ph/>
          </p:nvPr>
        </p:nvSpPr>
        <p:spPr>
          <a:xfrm>
            <a:off x="919080" y="1811520"/>
            <a:ext cx="10353240" cy="4272840"/>
          </a:xfrm>
          <a:prstGeom prst="rect">
            <a:avLst/>
          </a:prstGeom>
          <a:noFill/>
          <a:ln w="0">
            <a:noFill/>
          </a:ln>
          <a:effectLst>
            <a:outerShdw blurRad="25560" rotWithShape="0">
              <a:srgbClr val="000000">
                <a:alpha val="46000"/>
              </a:srgbClr>
            </a:outerShdw>
          </a:effectLst>
        </p:spPr>
        <p:txBody>
          <a:bodyPr anchor="t">
            <a:normAutofit fontScale="89500" lnSpcReduction="10000"/>
          </a:bodyPr>
          <a:lstStyle/>
          <a:p>
            <a:pPr marL="343080" indent="-306000">
              <a:lnSpc>
                <a:spcPct val="110000"/>
              </a:lnSpc>
              <a:spcBef>
                <a:spcPts val="459"/>
              </a:spcBef>
              <a:spcAft>
                <a:spcPts val="601"/>
              </a:spcAft>
              <a:buClr>
                <a:srgbClr val="F4EDD8"/>
              </a:buClr>
              <a:buSzPct val="70000"/>
              <a:buFont typeface="Wingdings 2" charset="2"/>
              <a:buChar char=""/>
            </a:pPr>
            <a:r>
              <a:rPr lang="es-ES" sz="2300" b="0" strike="noStrike" spc="-1">
                <a:solidFill>
                  <a:srgbClr val="F4EDD8"/>
                </a:solidFill>
                <a:latin typeface="Goudy Old Style"/>
              </a:rPr>
              <a:t>Para acceder a nuestra MediaWiki, lo haremos a través de URL en nuestro caso: </a:t>
            </a:r>
            <a:r>
              <a:rPr lang="es-ES" sz="2300" b="0" u="sng" strike="noStrike" spc="-1">
                <a:solidFill>
                  <a:srgbClr val="F6C782"/>
                </a:solidFill>
                <a:uFillTx/>
                <a:latin typeface="Goudy Old Style"/>
                <a:hlinkClick r:id="rId2"/>
              </a:rPr>
              <a:t>http://localhost/mediawiki-1.39.2/index.php/P%C3%A1gina_principal</a:t>
            </a:r>
            <a:endParaRPr lang="es-ES" sz="2300" b="0" strike="noStrike" spc="-1">
              <a:solidFill>
                <a:srgbClr val="F4EDD8"/>
              </a:solidFill>
              <a:latin typeface="Goudy Old Style"/>
            </a:endParaRPr>
          </a:p>
          <a:p>
            <a:pPr marL="343080" indent="-306000">
              <a:lnSpc>
                <a:spcPct val="110000"/>
              </a:lnSpc>
              <a:spcBef>
                <a:spcPts val="459"/>
              </a:spcBef>
              <a:spcAft>
                <a:spcPts val="601"/>
              </a:spcAft>
              <a:buClr>
                <a:srgbClr val="F4EDD8"/>
              </a:buClr>
              <a:buSzPct val="70000"/>
              <a:buFont typeface="Wingdings 2" charset="2"/>
              <a:buChar char=""/>
            </a:pPr>
            <a:r>
              <a:rPr lang="es-ES" sz="2300" b="0" strike="noStrike" spc="-1">
                <a:solidFill>
                  <a:srgbClr val="F4EDD8"/>
                </a:solidFill>
                <a:latin typeface="Goudy Old Style"/>
              </a:rPr>
              <a:t>Para la instalación lo hemos obtenido a través de la página oficial de MediaWiki, siguiendo los pasos que nos indican e instalando todo aquello que no tengamos. </a:t>
            </a:r>
          </a:p>
          <a:p>
            <a:pPr marL="343080" indent="-306000">
              <a:lnSpc>
                <a:spcPct val="110000"/>
              </a:lnSpc>
              <a:spcBef>
                <a:spcPts val="459"/>
              </a:spcBef>
              <a:spcAft>
                <a:spcPts val="601"/>
              </a:spcAft>
              <a:buClr>
                <a:srgbClr val="F4EDD8"/>
              </a:buClr>
              <a:buSzPct val="70000"/>
              <a:buFont typeface="Wingdings 2" charset="2"/>
              <a:buChar char=""/>
            </a:pPr>
            <a:r>
              <a:rPr lang="es-ES" sz="2300" b="0" strike="noStrike" spc="-1">
                <a:solidFill>
                  <a:srgbClr val="F4EDD8"/>
                </a:solidFill>
                <a:latin typeface="Goudy Old Style"/>
              </a:rPr>
              <a:t>Los comandos para realizar las siguientes operaciones son: parar servicio (sudo systemctl stop apache-2), iniciar servicio (sudo systemctl start apache-2) y para recargar servicio (sudo systemctl reload/restart apache-2)</a:t>
            </a:r>
          </a:p>
          <a:p>
            <a:pPr marL="343080" indent="-306000">
              <a:lnSpc>
                <a:spcPct val="110000"/>
              </a:lnSpc>
              <a:spcBef>
                <a:spcPts val="459"/>
              </a:spcBef>
              <a:spcAft>
                <a:spcPts val="601"/>
              </a:spcAft>
              <a:buClr>
                <a:srgbClr val="F4EDD8"/>
              </a:buClr>
              <a:buSzPct val="70000"/>
              <a:buFont typeface="Wingdings 2" charset="2"/>
              <a:buChar char=""/>
            </a:pPr>
            <a:r>
              <a:rPr lang="es-ES" sz="2300" b="0" strike="noStrike" spc="-1">
                <a:solidFill>
                  <a:srgbClr val="F4EDD8"/>
                </a:solidFill>
                <a:latin typeface="Goudy Old Style"/>
              </a:rPr>
              <a:t>Para cambios en a configuración Podemos hacerlos en php.ini para extensiones o también modificando la base de datos perteneciente a la wiki. </a:t>
            </a:r>
          </a:p>
          <a:p>
            <a:pPr marL="343080" indent="-306000">
              <a:lnSpc>
                <a:spcPct val="110000"/>
              </a:lnSpc>
              <a:spcBef>
                <a:spcPts val="459"/>
              </a:spcBef>
              <a:spcAft>
                <a:spcPts val="601"/>
              </a:spcAft>
              <a:buClr>
                <a:srgbClr val="F4EDD8"/>
              </a:buClr>
              <a:buSzPct val="70000"/>
              <a:buFont typeface="Wingdings 2" charset="2"/>
              <a:buChar char=""/>
            </a:pPr>
            <a:r>
              <a:rPr lang="es-ES" sz="2300" b="0" strike="noStrike" spc="-1">
                <a:solidFill>
                  <a:srgbClr val="F4EDD8"/>
                </a:solidFill>
                <a:latin typeface="Goudy Old Style"/>
              </a:rPr>
              <a:t>Si quisiéramos monitorear el tráfico generado en esta página web podríamos utilizar alguna aplicación como Wireshark.</a:t>
            </a:r>
          </a:p>
          <a:p>
            <a:pPr>
              <a:lnSpc>
                <a:spcPct val="110000"/>
              </a:lnSpc>
              <a:spcBef>
                <a:spcPts val="459"/>
              </a:spcBef>
              <a:spcAft>
                <a:spcPts val="601"/>
              </a:spcAft>
              <a:buNone/>
            </a:pPr>
            <a:endParaRPr lang="es-ES" sz="2300" b="0" strike="noStrike" spc="-1">
              <a:solidFill>
                <a:srgbClr val="F4EDD8"/>
              </a:solidFill>
              <a:latin typeface="Goudy Old Style"/>
            </a:endParaRPr>
          </a:p>
          <a:p>
            <a:pPr>
              <a:lnSpc>
                <a:spcPct val="110000"/>
              </a:lnSpc>
              <a:spcBef>
                <a:spcPts val="459"/>
              </a:spcBef>
              <a:spcAft>
                <a:spcPts val="601"/>
              </a:spcAft>
              <a:buNone/>
            </a:pPr>
            <a:endParaRPr lang="es-ES" sz="2300" b="0" strike="noStrike" spc="-1">
              <a:solidFill>
                <a:srgbClr val="F4EDD8"/>
              </a:solidFill>
              <a:latin typeface="Goudy Old Style"/>
            </a:endParaRPr>
          </a:p>
        </p:txBody>
      </p:sp>
      <p:sp>
        <p:nvSpPr>
          <p:cNvPr id="2" name="Marcador de número de diapositiva 1">
            <a:extLst>
              <a:ext uri="{FF2B5EF4-FFF2-40B4-BE49-F238E27FC236}">
                <a16:creationId xmlns:a16="http://schemas.microsoft.com/office/drawing/2014/main" id="{A722693B-8ABB-FBEA-84EF-D5039E9B9B95}"/>
              </a:ext>
            </a:extLst>
          </p:cNvPr>
          <p:cNvSpPr>
            <a:spLocks noGrp="1"/>
          </p:cNvSpPr>
          <p:nvPr>
            <p:ph type="sldNum" idx="12"/>
          </p:nvPr>
        </p:nvSpPr>
        <p:spPr/>
        <p:txBody>
          <a:bodyPr/>
          <a:lstStyle/>
          <a:p>
            <a:fld id="{56C4D887-83E2-4025-8A53-26707596E2F5}" type="slidenum">
              <a:rPr lang="es-ES" sz="1600" smtClean="0"/>
              <a:t>10</a:t>
            </a:fld>
            <a:endParaRPr lang="es-E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913680" y="609480"/>
            <a:ext cx="10353240" cy="1257120"/>
          </a:xfrm>
          <a:prstGeom prst="rect">
            <a:avLst/>
          </a:prstGeom>
          <a:noFill/>
          <a:ln w="0">
            <a:noFill/>
          </a:ln>
          <a:effectLst>
            <a:outerShdw blurRad="25560" rotWithShape="0">
              <a:srgbClr val="000000">
                <a:alpha val="46000"/>
              </a:srgbClr>
            </a:outerShdw>
          </a:effectLst>
        </p:spPr>
        <p:txBody>
          <a:bodyPr anchor="ctr">
            <a:normAutofit/>
          </a:bodyPr>
          <a:lstStyle/>
          <a:p>
            <a:pPr algn="ctr">
              <a:lnSpc>
                <a:spcPct val="90000"/>
              </a:lnSpc>
              <a:buNone/>
            </a:pPr>
            <a:r>
              <a:rPr lang="es-ES" sz="6000" b="0" strike="noStrike" spc="-1">
                <a:solidFill>
                  <a:srgbClr val="F4EDD8"/>
                </a:solidFill>
                <a:latin typeface="Goudy Old Style"/>
              </a:rPr>
              <a:t>Redundancia</a:t>
            </a:r>
            <a:endParaRPr lang="es-ES" sz="6000" b="0" strike="noStrike" spc="-1">
              <a:solidFill>
                <a:srgbClr val="FFFFFF"/>
              </a:solidFill>
              <a:latin typeface="Goudy Old Style"/>
            </a:endParaRPr>
          </a:p>
        </p:txBody>
      </p:sp>
      <p:sp>
        <p:nvSpPr>
          <p:cNvPr id="248" name="PlaceHolder 2"/>
          <p:cNvSpPr>
            <a:spLocks noGrp="1"/>
          </p:cNvSpPr>
          <p:nvPr>
            <p:ph/>
          </p:nvPr>
        </p:nvSpPr>
        <p:spPr>
          <a:xfrm>
            <a:off x="913680" y="2076480"/>
            <a:ext cx="10353240" cy="3714480"/>
          </a:xfrm>
          <a:prstGeom prst="rect">
            <a:avLst/>
          </a:prstGeom>
          <a:noFill/>
          <a:ln w="0">
            <a:noFill/>
          </a:ln>
          <a:effectLst>
            <a:outerShdw blurRad="25560" rotWithShape="0">
              <a:srgbClr val="000000">
                <a:alpha val="46000"/>
              </a:srgbClr>
            </a:outerShdw>
          </a:effectLst>
        </p:spPr>
        <p:txBody>
          <a:bodyPr anchor="t">
            <a:noAutofit/>
          </a:bodyPr>
          <a:lstStyle/>
          <a:p>
            <a:pPr marL="343080" indent="-306000">
              <a:lnSpc>
                <a:spcPct val="110000"/>
              </a:lnSpc>
              <a:spcBef>
                <a:spcPts val="459"/>
              </a:spcBef>
              <a:spcAft>
                <a:spcPts val="601"/>
              </a:spcAft>
              <a:buClr>
                <a:srgbClr val="F4EDD8"/>
              </a:buClr>
              <a:buSzPct val="70000"/>
              <a:buFont typeface="Wingdings 2" charset="2"/>
              <a:buChar char=""/>
            </a:pPr>
            <a:r>
              <a:rPr lang="es-ES" sz="2300" b="0" strike="noStrike" spc="-1">
                <a:solidFill>
                  <a:srgbClr val="F4EDD8"/>
                </a:solidFill>
                <a:latin typeface="Goudy Old Style"/>
              </a:rPr>
              <a:t>Sí, MediaWiki soporta redundancia para garantizar la disponibilidad continua del propio sitio web. La redundancia en un servidor de alta disponibilidad se logra mediante la configuración de múltiples servidores idénticos que actúen como un solo servidor lógico, para que si uno de los servidores falla, los otros servidores puedan seguir proporcionando el servicio. </a:t>
            </a:r>
          </a:p>
          <a:p>
            <a:pPr marL="343080" indent="-306000">
              <a:lnSpc>
                <a:spcPct val="110000"/>
              </a:lnSpc>
              <a:spcBef>
                <a:spcPts val="459"/>
              </a:spcBef>
              <a:spcAft>
                <a:spcPts val="601"/>
              </a:spcAft>
              <a:buClr>
                <a:srgbClr val="F4EDD8"/>
              </a:buClr>
              <a:buSzPct val="70000"/>
              <a:buFont typeface="Wingdings 2" charset="2"/>
              <a:buChar char=""/>
            </a:pPr>
            <a:r>
              <a:rPr lang="es-ES" sz="2300" b="0" strike="noStrike" spc="-1">
                <a:solidFill>
                  <a:srgbClr val="F4EDD8"/>
                </a:solidFill>
                <a:latin typeface="Goudy Old Style"/>
              </a:rPr>
              <a:t>La configuración de redundancia en MediaWiki puede ser compleja y requiere conocimientos avanzados en administración de sistemas y redes.</a:t>
            </a:r>
          </a:p>
        </p:txBody>
      </p:sp>
      <p:sp>
        <p:nvSpPr>
          <p:cNvPr id="2" name="Marcador de número de diapositiva 1">
            <a:extLst>
              <a:ext uri="{FF2B5EF4-FFF2-40B4-BE49-F238E27FC236}">
                <a16:creationId xmlns:a16="http://schemas.microsoft.com/office/drawing/2014/main" id="{53CD331E-E782-1B12-C005-D10F344CF476}"/>
              </a:ext>
            </a:extLst>
          </p:cNvPr>
          <p:cNvSpPr>
            <a:spLocks noGrp="1"/>
          </p:cNvSpPr>
          <p:nvPr>
            <p:ph type="sldNum" idx="12"/>
          </p:nvPr>
        </p:nvSpPr>
        <p:spPr/>
        <p:txBody>
          <a:bodyPr/>
          <a:lstStyle/>
          <a:p>
            <a:fld id="{56C4D887-83E2-4025-8A53-26707596E2F5}" type="slidenum">
              <a:rPr lang="es-ES" sz="1600" smtClean="0"/>
              <a:t>11</a:t>
            </a:fld>
            <a:endParaRPr lang="es-E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CuadroTexto 248"/>
          <p:cNvSpPr txBox="1"/>
          <p:nvPr/>
        </p:nvSpPr>
        <p:spPr>
          <a:xfrm>
            <a:off x="900000" y="475560"/>
            <a:ext cx="10620000" cy="1324440"/>
          </a:xfrm>
          <a:prstGeom prst="rect">
            <a:avLst/>
          </a:prstGeom>
          <a:noFill/>
          <a:ln w="0">
            <a:noFill/>
          </a:ln>
        </p:spPr>
        <p:txBody>
          <a:bodyPr lIns="90000" tIns="45000" rIns="90000" bIns="45000" anchor="t">
            <a:noAutofit/>
          </a:bodyPr>
          <a:lstStyle/>
          <a:p>
            <a:r>
              <a:rPr lang="es-ES" sz="6000" b="0" strike="noStrike" spc="-1">
                <a:solidFill>
                  <a:srgbClr val="F4EDD8"/>
                </a:solidFill>
                <a:latin typeface="Goudy Old Style"/>
              </a:rPr>
              <a:t>Interfaz Gráfica: MediaWiki</a:t>
            </a:r>
            <a:endParaRPr lang="es-ES" sz="6000" b="0" strike="noStrike" spc="-1">
              <a:latin typeface="Arial"/>
            </a:endParaRPr>
          </a:p>
        </p:txBody>
      </p:sp>
      <p:sp>
        <p:nvSpPr>
          <p:cNvPr id="250" name="CuadroTexto 249"/>
          <p:cNvSpPr txBox="1"/>
          <p:nvPr/>
        </p:nvSpPr>
        <p:spPr>
          <a:xfrm>
            <a:off x="900000" y="1260000"/>
            <a:ext cx="180720" cy="346320"/>
          </a:xfrm>
          <a:prstGeom prst="rect">
            <a:avLst/>
          </a:prstGeom>
          <a:noFill/>
          <a:ln w="0">
            <a:noFill/>
          </a:ln>
        </p:spPr>
      </p:sp>
      <p:pic>
        <p:nvPicPr>
          <p:cNvPr id="251" name="Imagen 250"/>
          <p:cNvPicPr/>
          <p:nvPr/>
        </p:nvPicPr>
        <p:blipFill>
          <a:blip r:embed="rId2"/>
          <a:stretch/>
        </p:blipFill>
        <p:spPr>
          <a:xfrm>
            <a:off x="1800000" y="1863720"/>
            <a:ext cx="9000000" cy="4436280"/>
          </a:xfrm>
          <a:prstGeom prst="rect">
            <a:avLst/>
          </a:prstGeom>
          <a:ln w="0">
            <a:noFill/>
          </a:ln>
        </p:spPr>
      </p:pic>
      <p:sp>
        <p:nvSpPr>
          <p:cNvPr id="2" name="Marcador de número de diapositiva 1">
            <a:extLst>
              <a:ext uri="{FF2B5EF4-FFF2-40B4-BE49-F238E27FC236}">
                <a16:creationId xmlns:a16="http://schemas.microsoft.com/office/drawing/2014/main" id="{FDEF55A7-CAB1-60F8-43D7-9FAF30B8251F}"/>
              </a:ext>
            </a:extLst>
          </p:cNvPr>
          <p:cNvSpPr>
            <a:spLocks noGrp="1"/>
          </p:cNvSpPr>
          <p:nvPr>
            <p:ph type="sldNum" idx="12"/>
          </p:nvPr>
        </p:nvSpPr>
        <p:spPr>
          <a:xfrm>
            <a:off x="10766880" y="6181380"/>
            <a:ext cx="753120" cy="364680"/>
          </a:xfrm>
        </p:spPr>
        <p:txBody>
          <a:bodyPr/>
          <a:lstStyle/>
          <a:p>
            <a:fld id="{56C4D887-83E2-4025-8A53-26707596E2F5}" type="slidenum">
              <a:rPr lang="es-ES" sz="1600" smtClean="0"/>
              <a:t>12</a:t>
            </a:fld>
            <a:endParaRPr lang="es-E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adroTexto 251"/>
          <p:cNvSpPr txBox="1"/>
          <p:nvPr/>
        </p:nvSpPr>
        <p:spPr>
          <a:xfrm>
            <a:off x="900000" y="475560"/>
            <a:ext cx="10620000" cy="1324440"/>
          </a:xfrm>
          <a:prstGeom prst="rect">
            <a:avLst/>
          </a:prstGeom>
          <a:noFill/>
          <a:ln w="0">
            <a:noFill/>
          </a:ln>
        </p:spPr>
        <p:txBody>
          <a:bodyPr lIns="90000" tIns="45000" rIns="90000" bIns="45000" anchor="t">
            <a:noAutofit/>
          </a:bodyPr>
          <a:lstStyle/>
          <a:p>
            <a:r>
              <a:rPr lang="es-ES" sz="6000" b="0" strike="noStrike" spc="-1">
                <a:solidFill>
                  <a:srgbClr val="F4EDD8"/>
                </a:solidFill>
                <a:latin typeface="Goudy Old Style"/>
              </a:rPr>
              <a:t>Interfaz Gráfica: MediaWiki</a:t>
            </a:r>
            <a:endParaRPr lang="es-ES" sz="6000" b="0" strike="noStrike" spc="-1">
              <a:latin typeface="Arial"/>
            </a:endParaRPr>
          </a:p>
        </p:txBody>
      </p:sp>
      <p:sp>
        <p:nvSpPr>
          <p:cNvPr id="253" name="CuadroTexto 252"/>
          <p:cNvSpPr txBox="1"/>
          <p:nvPr/>
        </p:nvSpPr>
        <p:spPr>
          <a:xfrm>
            <a:off x="900000" y="1260000"/>
            <a:ext cx="180720" cy="346320"/>
          </a:xfrm>
          <a:prstGeom prst="rect">
            <a:avLst/>
          </a:prstGeom>
          <a:noFill/>
          <a:ln w="0">
            <a:noFill/>
          </a:ln>
        </p:spPr>
      </p:sp>
      <p:pic>
        <p:nvPicPr>
          <p:cNvPr id="254" name="Imagen 253"/>
          <p:cNvPicPr/>
          <p:nvPr/>
        </p:nvPicPr>
        <p:blipFill>
          <a:blip r:embed="rId2"/>
          <a:stretch/>
        </p:blipFill>
        <p:spPr>
          <a:xfrm>
            <a:off x="1620000" y="1800000"/>
            <a:ext cx="9051120" cy="4461480"/>
          </a:xfrm>
          <a:prstGeom prst="rect">
            <a:avLst/>
          </a:prstGeom>
          <a:ln w="0">
            <a:noFill/>
          </a:ln>
        </p:spPr>
      </p:pic>
      <p:sp>
        <p:nvSpPr>
          <p:cNvPr id="2" name="Marcador de número de diapositiva 1">
            <a:extLst>
              <a:ext uri="{FF2B5EF4-FFF2-40B4-BE49-F238E27FC236}">
                <a16:creationId xmlns:a16="http://schemas.microsoft.com/office/drawing/2014/main" id="{5F833D58-2F42-8F43-1D56-706AC659272C}"/>
              </a:ext>
            </a:extLst>
          </p:cNvPr>
          <p:cNvSpPr>
            <a:spLocks noGrp="1"/>
          </p:cNvSpPr>
          <p:nvPr>
            <p:ph type="sldNum" idx="12"/>
          </p:nvPr>
        </p:nvSpPr>
        <p:spPr/>
        <p:txBody>
          <a:bodyPr/>
          <a:lstStyle/>
          <a:p>
            <a:fld id="{56C4D887-83E2-4025-8A53-26707596E2F5}" type="slidenum">
              <a:rPr lang="es-ES" sz="1600" smtClean="0"/>
              <a:t>13</a:t>
            </a:fld>
            <a:endParaRPr lang="es-E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CuadroTexto 254"/>
          <p:cNvSpPr txBox="1"/>
          <p:nvPr/>
        </p:nvSpPr>
        <p:spPr>
          <a:xfrm>
            <a:off x="900000" y="475560"/>
            <a:ext cx="10620000" cy="1324440"/>
          </a:xfrm>
          <a:prstGeom prst="rect">
            <a:avLst/>
          </a:prstGeom>
          <a:noFill/>
          <a:ln w="0">
            <a:noFill/>
          </a:ln>
        </p:spPr>
        <p:txBody>
          <a:bodyPr lIns="90000" tIns="45000" rIns="90000" bIns="45000" anchor="t">
            <a:noAutofit/>
          </a:bodyPr>
          <a:lstStyle/>
          <a:p>
            <a:r>
              <a:rPr lang="es-ES" sz="6000" b="0" strike="noStrike" spc="-1">
                <a:solidFill>
                  <a:srgbClr val="F4EDD8"/>
                </a:solidFill>
                <a:latin typeface="Goudy Old Style"/>
              </a:rPr>
              <a:t>Interfaz Gráfica: MySql</a:t>
            </a:r>
            <a:endParaRPr lang="es-ES" sz="6000" b="0" strike="noStrike" spc="-1">
              <a:latin typeface="Arial"/>
            </a:endParaRPr>
          </a:p>
        </p:txBody>
      </p:sp>
      <p:sp>
        <p:nvSpPr>
          <p:cNvPr id="256" name="CuadroTexto 255"/>
          <p:cNvSpPr txBox="1"/>
          <p:nvPr/>
        </p:nvSpPr>
        <p:spPr>
          <a:xfrm>
            <a:off x="900000" y="1260000"/>
            <a:ext cx="180720" cy="346320"/>
          </a:xfrm>
          <a:prstGeom prst="rect">
            <a:avLst/>
          </a:prstGeom>
          <a:noFill/>
          <a:ln w="0">
            <a:noFill/>
          </a:ln>
        </p:spPr>
      </p:sp>
      <p:pic>
        <p:nvPicPr>
          <p:cNvPr id="257" name="Imagen 256"/>
          <p:cNvPicPr/>
          <p:nvPr/>
        </p:nvPicPr>
        <p:blipFill>
          <a:blip r:embed="rId2"/>
          <a:stretch/>
        </p:blipFill>
        <p:spPr>
          <a:xfrm>
            <a:off x="756360" y="1620000"/>
            <a:ext cx="9863640" cy="4861800"/>
          </a:xfrm>
          <a:prstGeom prst="rect">
            <a:avLst/>
          </a:prstGeom>
          <a:ln w="0">
            <a:noFill/>
          </a:ln>
        </p:spPr>
      </p:pic>
      <p:sp>
        <p:nvSpPr>
          <p:cNvPr id="2" name="Marcador de número de diapositiva 1">
            <a:extLst>
              <a:ext uri="{FF2B5EF4-FFF2-40B4-BE49-F238E27FC236}">
                <a16:creationId xmlns:a16="http://schemas.microsoft.com/office/drawing/2014/main" id="{A7BCC2DE-B952-8D63-64C2-A9E5DEC10700}"/>
              </a:ext>
            </a:extLst>
          </p:cNvPr>
          <p:cNvSpPr>
            <a:spLocks noGrp="1"/>
          </p:cNvSpPr>
          <p:nvPr>
            <p:ph type="sldNum" idx="12"/>
          </p:nvPr>
        </p:nvSpPr>
        <p:spPr/>
        <p:txBody>
          <a:bodyPr/>
          <a:lstStyle/>
          <a:p>
            <a:fld id="{56C4D887-83E2-4025-8A53-26707596E2F5}" type="slidenum">
              <a:rPr lang="es-ES" sz="1600" smtClean="0"/>
              <a:t>14</a:t>
            </a:fld>
            <a:endParaRPr lang="es-E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913680" y="609480"/>
            <a:ext cx="10353240" cy="1261440"/>
          </a:xfrm>
          <a:prstGeom prst="rect">
            <a:avLst/>
          </a:prstGeom>
          <a:noFill/>
          <a:ln w="0">
            <a:noFill/>
          </a:ln>
          <a:effectLst>
            <a:outerShdw blurRad="25560" rotWithShape="0">
              <a:srgbClr val="000000">
                <a:alpha val="46000"/>
              </a:srgbClr>
            </a:outerShdw>
          </a:effectLst>
        </p:spPr>
        <p:txBody>
          <a:bodyPr anchor="ctr">
            <a:normAutofit/>
          </a:bodyPr>
          <a:lstStyle/>
          <a:p>
            <a:pPr algn="ctr">
              <a:lnSpc>
                <a:spcPct val="90000"/>
              </a:lnSpc>
              <a:buNone/>
            </a:pPr>
            <a:r>
              <a:rPr lang="es-ES" sz="6000" b="0" strike="noStrike" spc="-1">
                <a:solidFill>
                  <a:srgbClr val="F4EDD8"/>
                </a:solidFill>
                <a:latin typeface="Goudy Old Style"/>
              </a:rPr>
              <a:t>Demostración.</a:t>
            </a:r>
            <a:endParaRPr lang="es-ES" sz="6000" b="0" strike="noStrike" spc="-1">
              <a:solidFill>
                <a:srgbClr val="FFFFFF"/>
              </a:solidFill>
              <a:latin typeface="Goudy Old Style"/>
            </a:endParaRPr>
          </a:p>
        </p:txBody>
      </p:sp>
      <p:pic>
        <p:nvPicPr>
          <p:cNvPr id="259" name="Marcador de contenido 4" descr="Imagen que contiene Interfaz de usuario gráfica&#10;&#10;Descripción generada automáticamente"/>
          <p:cNvPicPr/>
          <p:nvPr/>
        </p:nvPicPr>
        <p:blipFill>
          <a:blip r:embed="rId2"/>
          <a:srcRect t="20153" b="5252"/>
          <a:stretch/>
        </p:blipFill>
        <p:spPr>
          <a:xfrm>
            <a:off x="913680" y="2076480"/>
            <a:ext cx="4856400" cy="3622320"/>
          </a:xfrm>
          <a:prstGeom prst="rect">
            <a:avLst/>
          </a:prstGeom>
          <a:ln w="0">
            <a:noFill/>
          </a:ln>
          <a:effectLst>
            <a:outerShdw blurRad="25560">
              <a:srgbClr val="000000">
                <a:alpha val="46000"/>
              </a:srgbClr>
            </a:outerShdw>
          </a:effectLst>
        </p:spPr>
      </p:pic>
      <p:sp>
        <p:nvSpPr>
          <p:cNvPr id="260" name="PlaceHolder 2"/>
          <p:cNvSpPr>
            <a:spLocks noGrp="1"/>
          </p:cNvSpPr>
          <p:nvPr>
            <p:ph/>
          </p:nvPr>
        </p:nvSpPr>
        <p:spPr>
          <a:xfrm>
            <a:off x="6410880" y="2076480"/>
            <a:ext cx="4856400" cy="3622320"/>
          </a:xfrm>
          <a:prstGeom prst="rect">
            <a:avLst/>
          </a:prstGeom>
          <a:noFill/>
          <a:ln w="0">
            <a:noFill/>
          </a:ln>
          <a:effectLst>
            <a:outerShdw blurRad="25560" rotWithShape="0">
              <a:srgbClr val="000000">
                <a:alpha val="46000"/>
              </a:srgbClr>
            </a:outerShdw>
          </a:effectLst>
        </p:spPr>
        <p:txBody>
          <a:bodyPr anchor="t">
            <a:normAutofit/>
          </a:bodyPr>
          <a:lstStyle/>
          <a:p>
            <a:pPr marL="343080" indent="-306000">
              <a:lnSpc>
                <a:spcPct val="110000"/>
              </a:lnSpc>
              <a:spcBef>
                <a:spcPts val="459"/>
              </a:spcBef>
              <a:spcAft>
                <a:spcPts val="601"/>
              </a:spcAft>
              <a:buClr>
                <a:srgbClr val="F4EDD8"/>
              </a:buClr>
              <a:buSzPct val="70000"/>
              <a:buFont typeface="Wingdings" charset="2"/>
              <a:buChar char=""/>
            </a:pPr>
            <a:r>
              <a:rPr lang="es-ES" sz="2300" b="0" strike="noStrike" spc="-1">
                <a:solidFill>
                  <a:srgbClr val="F4EDD8"/>
                </a:solidFill>
                <a:latin typeface="Goudy Old Style"/>
              </a:rPr>
              <a:t>Crear un sitio MediaWiki. </a:t>
            </a:r>
          </a:p>
          <a:p>
            <a:pPr marL="343080" indent="-306000">
              <a:lnSpc>
                <a:spcPct val="110000"/>
              </a:lnSpc>
              <a:spcBef>
                <a:spcPts val="459"/>
              </a:spcBef>
              <a:spcAft>
                <a:spcPts val="601"/>
              </a:spcAft>
              <a:buClr>
                <a:srgbClr val="F4EDD8"/>
              </a:buClr>
              <a:buSzPct val="70000"/>
              <a:buFont typeface="Wingdings" charset="2"/>
              <a:buChar char=""/>
            </a:pPr>
            <a:r>
              <a:rPr lang="es-ES" sz="2300" b="0" strike="noStrike" spc="-1">
                <a:solidFill>
                  <a:srgbClr val="F4EDD8"/>
                </a:solidFill>
                <a:latin typeface="Goudy Old Style"/>
              </a:rPr>
              <a:t>Generar tráfico que altere la base de datos</a:t>
            </a:r>
          </a:p>
          <a:p>
            <a:pPr marL="343080" indent="-306000">
              <a:lnSpc>
                <a:spcPct val="110000"/>
              </a:lnSpc>
              <a:spcBef>
                <a:spcPts val="459"/>
              </a:spcBef>
              <a:spcAft>
                <a:spcPts val="601"/>
              </a:spcAft>
              <a:buClr>
                <a:srgbClr val="F4EDD8"/>
              </a:buClr>
              <a:buSzPct val="70000"/>
              <a:buFont typeface="Wingdings" charset="2"/>
              <a:buChar char=""/>
            </a:pPr>
            <a:r>
              <a:rPr lang="es-ES" sz="2300" b="0" strike="noStrike" spc="-1">
                <a:solidFill>
                  <a:srgbClr val="F4EDD8"/>
                </a:solidFill>
                <a:latin typeface="Goudy Old Style"/>
              </a:rPr>
              <a:t>Backup en el sitio web (xtrabackup)</a:t>
            </a:r>
          </a:p>
          <a:p>
            <a:pPr>
              <a:lnSpc>
                <a:spcPct val="110000"/>
              </a:lnSpc>
              <a:spcBef>
                <a:spcPts val="459"/>
              </a:spcBef>
              <a:spcAft>
                <a:spcPts val="601"/>
              </a:spcAft>
              <a:buNone/>
            </a:pPr>
            <a:endParaRPr lang="es-ES" sz="2300" b="0" strike="noStrike" spc="-1">
              <a:solidFill>
                <a:srgbClr val="F4EDD8"/>
              </a:solidFill>
              <a:latin typeface="Goudy Old Style"/>
            </a:endParaRPr>
          </a:p>
        </p:txBody>
      </p:sp>
      <p:sp>
        <p:nvSpPr>
          <p:cNvPr id="2" name="Marcador de número de diapositiva 1">
            <a:extLst>
              <a:ext uri="{FF2B5EF4-FFF2-40B4-BE49-F238E27FC236}">
                <a16:creationId xmlns:a16="http://schemas.microsoft.com/office/drawing/2014/main" id="{F0E0FD26-899D-858C-7D48-C315A80D0150}"/>
              </a:ext>
            </a:extLst>
          </p:cNvPr>
          <p:cNvSpPr>
            <a:spLocks noGrp="1"/>
          </p:cNvSpPr>
          <p:nvPr>
            <p:ph type="sldNum" idx="9"/>
          </p:nvPr>
        </p:nvSpPr>
        <p:spPr/>
        <p:txBody>
          <a:bodyPr/>
          <a:lstStyle/>
          <a:p>
            <a:fld id="{4485BB07-261D-44E5-96C4-249E9969D979}" type="slidenum">
              <a:rPr lang="es-ES" sz="1600" smtClean="0"/>
              <a:t>15</a:t>
            </a:fld>
            <a:endParaRPr lang="es-E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2323C32-0864-161A-5AAF-2D5A38FCA82A}"/>
              </a:ext>
            </a:extLst>
          </p:cNvPr>
          <p:cNvSpPr>
            <a:spLocks noGrp="1"/>
          </p:cNvSpPr>
          <p:nvPr>
            <p:ph type="title"/>
          </p:nvPr>
        </p:nvSpPr>
        <p:spPr>
          <a:xfrm>
            <a:off x="913795" y="609600"/>
            <a:ext cx="10353762" cy="1257300"/>
          </a:xfrm>
        </p:spPr>
        <p:txBody>
          <a:bodyPr>
            <a:normAutofit/>
          </a:bodyPr>
          <a:lstStyle/>
          <a:p>
            <a:pPr algn="ctr"/>
            <a:r>
              <a:rPr lang="en-US" sz="6000" dirty="0">
                <a:solidFill>
                  <a:schemeClr val="bg1"/>
                </a:solidFill>
                <a:latin typeface="Goudy Old Style" panose="02020502050305020303" pitchFamily="18" charset="0"/>
              </a:rPr>
              <a:t>DUDAS</a:t>
            </a:r>
          </a:p>
        </p:txBody>
      </p:sp>
      <p:pic>
        <p:nvPicPr>
          <p:cNvPr id="5" name="Imagen 4">
            <a:extLst>
              <a:ext uri="{FF2B5EF4-FFF2-40B4-BE49-F238E27FC236}">
                <a16:creationId xmlns:a16="http://schemas.microsoft.com/office/drawing/2014/main" id="{080C4A2D-0BF8-5BB5-15C5-39F908D3396E}"/>
              </a:ext>
            </a:extLst>
          </p:cNvPr>
          <p:cNvPicPr>
            <a:picLocks noChangeAspect="1"/>
          </p:cNvPicPr>
          <p:nvPr/>
        </p:nvPicPr>
        <p:blipFill rotWithShape="1">
          <a:blip r:embed="rId2"/>
          <a:srcRect t="15959" r="-2" b="28415"/>
          <a:stretch/>
        </p:blipFill>
        <p:spPr>
          <a:xfrm>
            <a:off x="64253" y="2076450"/>
            <a:ext cx="12105940" cy="4781550"/>
          </a:xfrm>
          <a:prstGeom prst="rect">
            <a:avLst/>
          </a:prstGeom>
          <a:noFill/>
        </p:spPr>
      </p:pic>
    </p:spTree>
    <p:extLst>
      <p:ext uri="{BB962C8B-B14F-4D97-AF65-F5344CB8AC3E}">
        <p14:creationId xmlns:p14="http://schemas.microsoft.com/office/powerpoint/2010/main" val="1113725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1044720" y="484470"/>
            <a:ext cx="5707440" cy="1116900"/>
          </a:xfrm>
          <a:prstGeom prst="rect">
            <a:avLst/>
          </a:prstGeom>
          <a:noFill/>
          <a:ln w="0">
            <a:noFill/>
          </a:ln>
          <a:effectLst>
            <a:outerShdw blurRad="25560" rotWithShape="0">
              <a:srgbClr val="000000">
                <a:alpha val="46000"/>
              </a:srgbClr>
            </a:outerShdw>
          </a:effectLst>
        </p:spPr>
        <p:txBody>
          <a:bodyPr anchor="b">
            <a:normAutofit/>
          </a:bodyPr>
          <a:lstStyle/>
          <a:p>
            <a:pPr algn="ctr">
              <a:lnSpc>
                <a:spcPct val="90000"/>
              </a:lnSpc>
              <a:buNone/>
            </a:pPr>
            <a:r>
              <a:rPr lang="es-ES" sz="6000" b="0" strike="noStrike" spc="-1" dirty="0">
                <a:solidFill>
                  <a:srgbClr val="FFFFFF"/>
                </a:solidFill>
                <a:latin typeface="Goudy Old Style"/>
              </a:rPr>
              <a:t>ÍNDICE</a:t>
            </a:r>
          </a:p>
        </p:txBody>
      </p:sp>
      <p:pic>
        <p:nvPicPr>
          <p:cNvPr id="224" name="Imagen 2"/>
          <p:cNvPicPr/>
          <p:nvPr/>
        </p:nvPicPr>
        <p:blipFill>
          <a:blip r:embed="rId3"/>
          <a:srcRect l="5685" r="19397"/>
          <a:stretch/>
        </p:blipFill>
        <p:spPr>
          <a:xfrm>
            <a:off x="7442640" y="763560"/>
            <a:ext cx="3275280" cy="4912560"/>
          </a:xfrm>
          <a:prstGeom prst="rect">
            <a:avLst/>
          </a:prstGeom>
          <a:ln w="0">
            <a:noFill/>
          </a:ln>
          <a:effectLst>
            <a:outerShdw blurRad="38160" dist="25417" dir="4463340">
              <a:srgbClr val="000000">
                <a:alpha val="36000"/>
              </a:srgbClr>
            </a:outerShdw>
          </a:effectLst>
        </p:spPr>
      </p:pic>
      <p:sp>
        <p:nvSpPr>
          <p:cNvPr id="225" name="PlaceHolder 2"/>
          <p:cNvSpPr>
            <a:spLocks noGrp="1"/>
          </p:cNvSpPr>
          <p:nvPr>
            <p:ph/>
          </p:nvPr>
        </p:nvSpPr>
        <p:spPr>
          <a:xfrm>
            <a:off x="1044719" y="1844842"/>
            <a:ext cx="5821301" cy="4528688"/>
          </a:xfrm>
          <a:prstGeom prst="rect">
            <a:avLst/>
          </a:prstGeom>
          <a:noFill/>
          <a:ln w="0">
            <a:noFill/>
          </a:ln>
          <a:effectLst>
            <a:outerShdw blurRad="25560" rotWithShape="0">
              <a:srgbClr val="000000">
                <a:alpha val="46000"/>
              </a:srgbClr>
            </a:outerShdw>
          </a:effectLst>
        </p:spPr>
        <p:txBody>
          <a:bodyPr anchor="t">
            <a:normAutofit/>
          </a:bodyPr>
          <a:lstStyle/>
          <a:p>
            <a:pPr marL="342900" indent="-342900" algn="ctr" rtl="0">
              <a:buFont typeface="Courier New" panose="02070309020205020404" pitchFamily="49" charset="0"/>
              <a:buChar char="o"/>
            </a:pPr>
            <a:r>
              <a:rPr lang="es-ES" sz="2600" dirty="0">
                <a:solidFill>
                  <a:schemeClr val="bg1"/>
                </a:solidFill>
                <a:latin typeface="Goudy Old Style" panose="02020502050305020303" pitchFamily="18" charset="0"/>
              </a:rPr>
              <a:t>Introducción.</a:t>
            </a:r>
          </a:p>
          <a:p>
            <a:pPr marL="342900" indent="-342900" algn="ctr" rtl="0">
              <a:buFont typeface="Courier New" panose="02070309020205020404" pitchFamily="49" charset="0"/>
              <a:buChar char="o"/>
            </a:pPr>
            <a:r>
              <a:rPr lang="es-ES" sz="2600" dirty="0">
                <a:solidFill>
                  <a:schemeClr val="bg1"/>
                </a:solidFill>
                <a:latin typeface="Goudy Old Style" panose="02020502050305020303" pitchFamily="18" charset="0"/>
              </a:rPr>
              <a:t>¿Qué es </a:t>
            </a:r>
            <a:r>
              <a:rPr lang="es-ES" sz="2600" dirty="0" err="1">
                <a:solidFill>
                  <a:schemeClr val="bg1"/>
                </a:solidFill>
                <a:latin typeface="Goudy Old Style" panose="02020502050305020303" pitchFamily="18" charset="0"/>
              </a:rPr>
              <a:t>MediaWiki</a:t>
            </a:r>
            <a:r>
              <a:rPr lang="es-ES" sz="2600" dirty="0">
                <a:solidFill>
                  <a:schemeClr val="bg1"/>
                </a:solidFill>
                <a:latin typeface="Goudy Old Style" panose="02020502050305020303" pitchFamily="18" charset="0"/>
              </a:rPr>
              <a:t> y MySQL?</a:t>
            </a:r>
          </a:p>
          <a:p>
            <a:pPr marL="342900" indent="-342900" algn="ctr" rtl="0">
              <a:buFont typeface="Courier New" panose="02070309020205020404" pitchFamily="49" charset="0"/>
              <a:buChar char="o"/>
            </a:pPr>
            <a:r>
              <a:rPr lang="es-ES" sz="2600" dirty="0">
                <a:solidFill>
                  <a:schemeClr val="bg1"/>
                </a:solidFill>
                <a:latin typeface="Goudy Old Style" panose="02020502050305020303" pitchFamily="18" charset="0"/>
              </a:rPr>
              <a:t>Requisitos previos.</a:t>
            </a:r>
          </a:p>
          <a:p>
            <a:pPr marL="342900" indent="-342900" algn="ctr" rtl="0">
              <a:buFont typeface="Courier New" panose="02070309020205020404" pitchFamily="49" charset="0"/>
              <a:buChar char="o"/>
            </a:pPr>
            <a:r>
              <a:rPr lang="es-ES" sz="2600" dirty="0">
                <a:solidFill>
                  <a:schemeClr val="bg1"/>
                </a:solidFill>
                <a:latin typeface="Goudy Old Style" panose="02020502050305020303" pitchFamily="18" charset="0"/>
              </a:rPr>
              <a:t>Ventajas y desventajas.</a:t>
            </a:r>
          </a:p>
          <a:p>
            <a:pPr marL="342900" indent="-342900" algn="ctr" rtl="0">
              <a:buFont typeface="Courier New" panose="02070309020205020404" pitchFamily="49" charset="0"/>
              <a:buChar char="o"/>
            </a:pPr>
            <a:r>
              <a:rPr lang="es-ES" sz="2600" dirty="0">
                <a:solidFill>
                  <a:schemeClr val="bg1"/>
                </a:solidFill>
                <a:latin typeface="Goudy Old Style" panose="02020502050305020303" pitchFamily="18" charset="0"/>
              </a:rPr>
              <a:t>Parámetros para su iniciación.</a:t>
            </a:r>
          </a:p>
          <a:p>
            <a:pPr marL="342900" indent="-342900" algn="ctr" rtl="0">
              <a:buFont typeface="Courier New" panose="02070309020205020404" pitchFamily="49" charset="0"/>
              <a:buChar char="o"/>
            </a:pPr>
            <a:r>
              <a:rPr lang="es-ES" sz="2600" dirty="0">
                <a:solidFill>
                  <a:schemeClr val="bg1"/>
                </a:solidFill>
                <a:latin typeface="Goudy Old Style" panose="02020502050305020303" pitchFamily="18" charset="0"/>
              </a:rPr>
              <a:t>Información relevante y redundancia</a:t>
            </a:r>
          </a:p>
          <a:p>
            <a:pPr marL="342900" indent="-342900" algn="ctr" rtl="0">
              <a:buFont typeface="Courier New" panose="02070309020205020404" pitchFamily="49" charset="0"/>
              <a:buChar char="o"/>
            </a:pPr>
            <a:r>
              <a:rPr lang="es-ES" sz="2600" dirty="0">
                <a:solidFill>
                  <a:schemeClr val="bg1"/>
                </a:solidFill>
                <a:latin typeface="Goudy Old Style" panose="02020502050305020303" pitchFamily="18" charset="0"/>
              </a:rPr>
              <a:t>Demostración</a:t>
            </a:r>
          </a:p>
          <a:p>
            <a:pPr marL="342900" indent="-342900" algn="ctr" rtl="0">
              <a:buFont typeface="Courier New" panose="02070309020205020404" pitchFamily="49" charset="0"/>
              <a:buChar char="o"/>
            </a:pPr>
            <a:r>
              <a:rPr lang="es-ES" sz="2600" dirty="0">
                <a:solidFill>
                  <a:schemeClr val="bg1"/>
                </a:solidFill>
                <a:latin typeface="Goudy Old Style" panose="02020502050305020303" pitchFamily="18" charset="0"/>
              </a:rPr>
              <a:t>Dudas</a:t>
            </a:r>
          </a:p>
          <a:p>
            <a:pPr algn="ctr">
              <a:lnSpc>
                <a:spcPct val="110000"/>
              </a:lnSpc>
              <a:spcBef>
                <a:spcPts val="320"/>
              </a:spcBef>
              <a:spcAft>
                <a:spcPts val="601"/>
              </a:spcAft>
              <a:buNone/>
              <a:tabLst>
                <a:tab pos="0" algn="l"/>
              </a:tabLst>
            </a:pPr>
            <a:endParaRPr lang="es-ES" sz="1600" b="0" strike="noStrike" spc="-1" dirty="0">
              <a:solidFill>
                <a:srgbClr val="F4EDD8"/>
              </a:solidFill>
              <a:latin typeface="Goudy Old Style"/>
            </a:endParaRPr>
          </a:p>
        </p:txBody>
      </p:sp>
      <p:sp>
        <p:nvSpPr>
          <p:cNvPr id="2" name="Marcador de número de diapositiva 1">
            <a:extLst>
              <a:ext uri="{FF2B5EF4-FFF2-40B4-BE49-F238E27FC236}">
                <a16:creationId xmlns:a16="http://schemas.microsoft.com/office/drawing/2014/main" id="{3617177A-19C5-F778-99B0-07127505DD17}"/>
              </a:ext>
            </a:extLst>
          </p:cNvPr>
          <p:cNvSpPr>
            <a:spLocks noGrp="1"/>
          </p:cNvSpPr>
          <p:nvPr>
            <p:ph type="sldNum" idx="6"/>
          </p:nvPr>
        </p:nvSpPr>
        <p:spPr/>
        <p:txBody>
          <a:bodyPr/>
          <a:lstStyle/>
          <a:p>
            <a:fld id="{3F5AC637-2BAD-4887-8021-CC9094463D17}" type="slidenum">
              <a:rPr lang="es-ES" sz="1600" smtClean="0"/>
              <a:t>2</a:t>
            </a:fld>
            <a:endParaRPr lang="es-E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p:cNvSpPr>
          <p:nvPr>
            <p:ph type="title"/>
          </p:nvPr>
        </p:nvSpPr>
        <p:spPr>
          <a:xfrm>
            <a:off x="913680" y="609480"/>
            <a:ext cx="10353240" cy="1261440"/>
          </a:xfrm>
          <a:prstGeom prst="rect">
            <a:avLst/>
          </a:prstGeom>
          <a:noFill/>
          <a:ln w="0">
            <a:noFill/>
          </a:ln>
          <a:effectLst>
            <a:outerShdw blurRad="25560" rotWithShape="0">
              <a:srgbClr val="000000">
                <a:alpha val="46000"/>
              </a:srgbClr>
            </a:outerShdw>
          </a:effectLst>
        </p:spPr>
        <p:txBody>
          <a:bodyPr anchor="ctr">
            <a:normAutofit/>
          </a:bodyPr>
          <a:lstStyle/>
          <a:p>
            <a:pPr algn="ctr">
              <a:lnSpc>
                <a:spcPct val="90000"/>
              </a:lnSpc>
              <a:buNone/>
            </a:pPr>
            <a:r>
              <a:rPr lang="es-ES" sz="6000" b="0" strike="noStrike" spc="-1">
                <a:solidFill>
                  <a:srgbClr val="F4EDD8"/>
                </a:solidFill>
                <a:latin typeface="Goudy Old Style"/>
              </a:rPr>
              <a:t>INTRODUCCIÓN</a:t>
            </a:r>
            <a:endParaRPr lang="es-ES" sz="6000" b="0" strike="noStrike" spc="-1">
              <a:solidFill>
                <a:srgbClr val="FFFFFF"/>
              </a:solidFill>
              <a:latin typeface="Goudy Old Style"/>
            </a:endParaRPr>
          </a:p>
        </p:txBody>
      </p:sp>
      <p:sp>
        <p:nvSpPr>
          <p:cNvPr id="227" name="PlaceHolder 2"/>
          <p:cNvSpPr>
            <a:spLocks noGrp="1"/>
          </p:cNvSpPr>
          <p:nvPr>
            <p:ph/>
          </p:nvPr>
        </p:nvSpPr>
        <p:spPr>
          <a:xfrm>
            <a:off x="535680" y="2076480"/>
            <a:ext cx="6261840" cy="4065480"/>
          </a:xfrm>
          <a:prstGeom prst="rect">
            <a:avLst/>
          </a:prstGeom>
          <a:noFill/>
          <a:ln w="0">
            <a:noFill/>
          </a:ln>
          <a:effectLst>
            <a:outerShdw blurRad="25560" rotWithShape="0">
              <a:srgbClr val="000000">
                <a:alpha val="46000"/>
              </a:srgbClr>
            </a:outerShdw>
          </a:effectLst>
        </p:spPr>
        <p:txBody>
          <a:bodyPr anchor="t">
            <a:normAutofit fontScale="93000"/>
          </a:bodyPr>
          <a:lstStyle/>
          <a:p>
            <a:pPr marL="343080" indent="-306000">
              <a:lnSpc>
                <a:spcPct val="100000"/>
              </a:lnSpc>
              <a:spcBef>
                <a:spcPts val="360"/>
              </a:spcBef>
              <a:spcAft>
                <a:spcPts val="601"/>
              </a:spcAft>
              <a:buClr>
                <a:srgbClr val="F4EDD8"/>
              </a:buClr>
              <a:buSzPct val="70000"/>
              <a:buFont typeface="Wingdings 2" charset="2"/>
              <a:buChar char=""/>
            </a:pPr>
            <a:r>
              <a:rPr lang="es-ES" sz="1800" b="0" strike="noStrike" spc="-1" dirty="0" err="1">
                <a:solidFill>
                  <a:srgbClr val="F4EDD8"/>
                </a:solidFill>
                <a:latin typeface="Goudy Old Style"/>
              </a:rPr>
              <a:t>MediaWiki</a:t>
            </a:r>
            <a:r>
              <a:rPr lang="es-ES" sz="1800" b="0" strike="noStrike" spc="-1" dirty="0">
                <a:solidFill>
                  <a:srgbClr val="F4EDD8"/>
                </a:solidFill>
                <a:latin typeface="Goudy Old Style"/>
              </a:rPr>
              <a:t> es un de los softwares más utilizados, bien para gestionar la documentación interna de organizaciones o empresas, o bien para la creación y edición de contenido webs corporativos. </a:t>
            </a:r>
          </a:p>
          <a:p>
            <a:pPr marL="343080" indent="-306000">
              <a:lnSpc>
                <a:spcPct val="100000"/>
              </a:lnSpc>
              <a:spcBef>
                <a:spcPts val="360"/>
              </a:spcBef>
              <a:spcAft>
                <a:spcPts val="601"/>
              </a:spcAft>
              <a:buClr>
                <a:srgbClr val="F4EDD8"/>
              </a:buClr>
              <a:buSzPct val="70000"/>
              <a:buFont typeface="Wingdings 2" charset="2"/>
              <a:buChar char=""/>
            </a:pPr>
            <a:r>
              <a:rPr lang="es-ES" sz="1800" b="0" strike="noStrike" spc="-1" dirty="0">
                <a:solidFill>
                  <a:srgbClr val="F4EDD8"/>
                </a:solidFill>
                <a:latin typeface="Goudy Old Style"/>
              </a:rPr>
              <a:t>MySQL es uno de los sistemas de gestión de bases de datos más conocidos y usados en el mundo. Gracias a ellos podemos almacenar, organizar y recuperar información de manera rápida y eficiente. </a:t>
            </a:r>
          </a:p>
          <a:p>
            <a:pPr marL="343080" indent="-306000">
              <a:lnSpc>
                <a:spcPct val="100000"/>
              </a:lnSpc>
              <a:spcBef>
                <a:spcPts val="360"/>
              </a:spcBef>
              <a:spcAft>
                <a:spcPts val="601"/>
              </a:spcAft>
              <a:buClr>
                <a:srgbClr val="F4EDD8"/>
              </a:buClr>
              <a:buSzPct val="70000"/>
              <a:buFont typeface="Wingdings 2" charset="2"/>
              <a:buChar char=""/>
            </a:pPr>
            <a:r>
              <a:rPr lang="es-ES" sz="1800" b="0" strike="noStrike" spc="-1" dirty="0">
                <a:solidFill>
                  <a:srgbClr val="F4EDD8"/>
                </a:solidFill>
                <a:latin typeface="Goudy Old Style"/>
              </a:rPr>
              <a:t>En esta presentación presenciaremos como debemos hacer para la creación de una </a:t>
            </a:r>
            <a:r>
              <a:rPr lang="es-ES" sz="1800" b="0" strike="noStrike" spc="-1" dirty="0" err="1">
                <a:solidFill>
                  <a:srgbClr val="F4EDD8"/>
                </a:solidFill>
                <a:latin typeface="Goudy Old Style"/>
              </a:rPr>
              <a:t>MediaWiki</a:t>
            </a:r>
            <a:r>
              <a:rPr lang="es-ES" sz="1800" b="0" strike="noStrike" spc="-1" dirty="0">
                <a:solidFill>
                  <a:srgbClr val="F4EDD8"/>
                </a:solidFill>
                <a:latin typeface="Goudy Old Style"/>
              </a:rPr>
              <a:t> y su enlazado con MySQL, para almacenar todos los datos introducidos en la wiki de manera automática. </a:t>
            </a:r>
          </a:p>
          <a:p>
            <a:pPr marL="343080" indent="-306000">
              <a:lnSpc>
                <a:spcPct val="100000"/>
              </a:lnSpc>
              <a:spcBef>
                <a:spcPts val="360"/>
              </a:spcBef>
              <a:spcAft>
                <a:spcPts val="601"/>
              </a:spcAft>
              <a:buClr>
                <a:srgbClr val="F4EDD8"/>
              </a:buClr>
              <a:buSzPct val="70000"/>
              <a:buFont typeface="Wingdings 2" charset="2"/>
              <a:buChar char=""/>
            </a:pPr>
            <a:r>
              <a:rPr lang="es-ES" sz="1800" b="0" strike="noStrike" spc="-1" dirty="0">
                <a:solidFill>
                  <a:srgbClr val="F4EDD8"/>
                </a:solidFill>
                <a:latin typeface="Goudy Old Style"/>
              </a:rPr>
              <a:t>Otro punto necesario será la utilización de apache2 como alojador de servidor web.</a:t>
            </a:r>
          </a:p>
          <a:p>
            <a:pPr marL="37080">
              <a:lnSpc>
                <a:spcPct val="100000"/>
              </a:lnSpc>
              <a:spcBef>
                <a:spcPts val="281"/>
              </a:spcBef>
              <a:spcAft>
                <a:spcPts val="601"/>
              </a:spcAft>
              <a:buNone/>
              <a:tabLst>
                <a:tab pos="0" algn="l"/>
              </a:tabLst>
            </a:pPr>
            <a:endParaRPr lang="es-ES" sz="1400" b="0" strike="noStrike" spc="-1" dirty="0">
              <a:solidFill>
                <a:srgbClr val="F4EDD8"/>
              </a:solidFill>
              <a:latin typeface="Goudy Old Style"/>
            </a:endParaRPr>
          </a:p>
        </p:txBody>
      </p:sp>
      <p:pic>
        <p:nvPicPr>
          <p:cNvPr id="228" name="Picture 4" descr="MediaWiki - Wikipedia, la enciclopedia libre"/>
          <p:cNvPicPr/>
          <p:nvPr/>
        </p:nvPicPr>
        <p:blipFill>
          <a:blip r:embed="rId2"/>
          <a:stretch/>
        </p:blipFill>
        <p:spPr>
          <a:xfrm>
            <a:off x="7561800" y="2076480"/>
            <a:ext cx="3500280" cy="3888000"/>
          </a:xfrm>
          <a:prstGeom prst="rect">
            <a:avLst/>
          </a:prstGeom>
          <a:ln w="0">
            <a:noFill/>
          </a:ln>
        </p:spPr>
      </p:pic>
      <p:sp>
        <p:nvSpPr>
          <p:cNvPr id="2" name="Marcador de número de diapositiva 1">
            <a:extLst>
              <a:ext uri="{FF2B5EF4-FFF2-40B4-BE49-F238E27FC236}">
                <a16:creationId xmlns:a16="http://schemas.microsoft.com/office/drawing/2014/main" id="{907B8742-8369-16B6-488C-2156B7C69609}"/>
              </a:ext>
            </a:extLst>
          </p:cNvPr>
          <p:cNvSpPr>
            <a:spLocks noGrp="1"/>
          </p:cNvSpPr>
          <p:nvPr>
            <p:ph type="sldNum" idx="9"/>
          </p:nvPr>
        </p:nvSpPr>
        <p:spPr/>
        <p:txBody>
          <a:bodyPr/>
          <a:lstStyle/>
          <a:p>
            <a:fld id="{4485BB07-261D-44E5-96C4-249E9969D979}" type="slidenum">
              <a:rPr lang="es-ES" sz="1600" smtClean="0"/>
              <a:t>3</a:t>
            </a:fld>
            <a:endParaRPr lang="es-E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913680" y="609480"/>
            <a:ext cx="10353240" cy="1257120"/>
          </a:xfrm>
          <a:prstGeom prst="rect">
            <a:avLst/>
          </a:prstGeom>
          <a:noFill/>
          <a:ln w="0">
            <a:noFill/>
          </a:ln>
          <a:effectLst>
            <a:outerShdw blurRad="25560" rotWithShape="0">
              <a:srgbClr val="000000">
                <a:alpha val="46000"/>
              </a:srgbClr>
            </a:outerShdw>
          </a:effectLst>
        </p:spPr>
        <p:txBody>
          <a:bodyPr anchor="ctr">
            <a:normAutofit/>
          </a:bodyPr>
          <a:lstStyle/>
          <a:p>
            <a:pPr algn="ctr">
              <a:lnSpc>
                <a:spcPct val="90000"/>
              </a:lnSpc>
              <a:buNone/>
            </a:pPr>
            <a:r>
              <a:rPr lang="es-ES" sz="6000" b="0" strike="noStrike" spc="-1">
                <a:solidFill>
                  <a:srgbClr val="F4EDD8"/>
                </a:solidFill>
                <a:latin typeface="Goudy Old Style"/>
              </a:rPr>
              <a:t>¿Qué es MediaWiki?</a:t>
            </a:r>
            <a:endParaRPr lang="es-ES" sz="6000" b="0" strike="noStrike" spc="-1">
              <a:solidFill>
                <a:srgbClr val="FFFFFF"/>
              </a:solidFill>
              <a:latin typeface="Goudy Old Style"/>
            </a:endParaRPr>
          </a:p>
        </p:txBody>
      </p:sp>
      <p:sp>
        <p:nvSpPr>
          <p:cNvPr id="230" name="PlaceHolder 2"/>
          <p:cNvSpPr>
            <a:spLocks noGrp="1"/>
          </p:cNvSpPr>
          <p:nvPr>
            <p:ph/>
          </p:nvPr>
        </p:nvSpPr>
        <p:spPr>
          <a:xfrm>
            <a:off x="913680" y="2076480"/>
            <a:ext cx="10353240" cy="3714480"/>
          </a:xfrm>
          <a:prstGeom prst="rect">
            <a:avLst/>
          </a:prstGeom>
          <a:noFill/>
          <a:ln w="0">
            <a:noFill/>
          </a:ln>
          <a:effectLst>
            <a:outerShdw blurRad="25560" rotWithShape="0">
              <a:srgbClr val="000000">
                <a:alpha val="46000"/>
              </a:srgbClr>
            </a:outerShdw>
          </a:effectLst>
        </p:spPr>
        <p:txBody>
          <a:bodyPr anchor="t">
            <a:normAutofit fontScale="92000" lnSpcReduction="10000"/>
          </a:bodyPr>
          <a:lstStyle/>
          <a:p>
            <a:pPr marL="343080" indent="-306000">
              <a:lnSpc>
                <a:spcPct val="110000"/>
              </a:lnSpc>
              <a:spcBef>
                <a:spcPts val="459"/>
              </a:spcBef>
              <a:spcAft>
                <a:spcPts val="601"/>
              </a:spcAft>
              <a:buClr>
                <a:srgbClr val="F4EDD8"/>
              </a:buClr>
              <a:buSzPct val="70000"/>
              <a:buFont typeface="Courier New"/>
              <a:buChar char="o"/>
            </a:pPr>
            <a:r>
              <a:rPr lang="es-ES" sz="2300" b="0" strike="noStrike" spc="-1">
                <a:solidFill>
                  <a:srgbClr val="F4EDD8"/>
                </a:solidFill>
                <a:latin typeface="Goudy Old Style"/>
              </a:rPr>
              <a:t>MediaWiki es un software de código abierto que se utilizar para crear y administrar sitios webs corporativos.</a:t>
            </a:r>
          </a:p>
          <a:p>
            <a:pPr marL="343080" indent="-306000">
              <a:lnSpc>
                <a:spcPct val="110000"/>
              </a:lnSpc>
              <a:spcBef>
                <a:spcPts val="459"/>
              </a:spcBef>
              <a:spcAft>
                <a:spcPts val="601"/>
              </a:spcAft>
              <a:buClr>
                <a:srgbClr val="F4EDD8"/>
              </a:buClr>
              <a:buSzPct val="70000"/>
              <a:buFont typeface="Courier New"/>
              <a:buChar char="o"/>
            </a:pPr>
            <a:r>
              <a:rPr lang="es-ES" sz="2300" b="0" strike="noStrike" spc="-1">
                <a:solidFill>
                  <a:srgbClr val="F4EDD8"/>
                </a:solidFill>
                <a:latin typeface="Goudy Old Style"/>
              </a:rPr>
              <a:t>Fue creado por Magnus Manske en 2002, cuyo objetivo era ser una herramienta utilizada por Wikipedia, la mayor enciclopedia en línea a día de hoy. </a:t>
            </a:r>
          </a:p>
          <a:p>
            <a:pPr marL="343080" indent="-306000">
              <a:lnSpc>
                <a:spcPct val="110000"/>
              </a:lnSpc>
              <a:spcBef>
                <a:spcPts val="459"/>
              </a:spcBef>
              <a:spcAft>
                <a:spcPts val="601"/>
              </a:spcAft>
              <a:buClr>
                <a:srgbClr val="F4EDD8"/>
              </a:buClr>
              <a:buSzPct val="70000"/>
              <a:buFont typeface="Courier New"/>
              <a:buChar char="o"/>
            </a:pPr>
            <a:r>
              <a:rPr lang="es-ES" sz="2300" b="0" strike="noStrike" spc="-1">
                <a:solidFill>
                  <a:srgbClr val="F4EDD8"/>
                </a:solidFill>
                <a:latin typeface="Goudy Old Style"/>
              </a:rPr>
              <a:t> Permite que los usuarios colaboren en la creación y edición del propio contenido, mantiene un historial con las versiones correspondiente a cada una de las páginas realizadas. De esta manera, se facilita la discusión y el intercambio entre los usuarios. </a:t>
            </a:r>
          </a:p>
          <a:p>
            <a:pPr marL="343080" indent="-306000">
              <a:lnSpc>
                <a:spcPct val="110000"/>
              </a:lnSpc>
              <a:spcBef>
                <a:spcPts val="459"/>
              </a:spcBef>
              <a:spcAft>
                <a:spcPts val="601"/>
              </a:spcAft>
              <a:buClr>
                <a:srgbClr val="F4EDD8"/>
              </a:buClr>
              <a:buSzPct val="70000"/>
              <a:buFont typeface="Courier New"/>
              <a:buChar char="o"/>
            </a:pPr>
            <a:r>
              <a:rPr lang="es-ES" sz="2300" b="0" strike="noStrike" spc="-1">
                <a:solidFill>
                  <a:srgbClr val="F4EDD8"/>
                </a:solidFill>
                <a:latin typeface="Goudy Old Style"/>
              </a:rPr>
              <a:t>A través de la creación de nuestro propio sitio web, una wiki, gracias a MediaWiki podremos realizar un control de acceso sobre los usuarios y personalizar la página a nuestro gusto</a:t>
            </a:r>
          </a:p>
          <a:p>
            <a:pPr>
              <a:lnSpc>
                <a:spcPct val="110000"/>
              </a:lnSpc>
              <a:spcBef>
                <a:spcPts val="459"/>
              </a:spcBef>
              <a:spcAft>
                <a:spcPts val="601"/>
              </a:spcAft>
              <a:buNone/>
            </a:pPr>
            <a:endParaRPr lang="es-ES" sz="2300" b="0" strike="noStrike" spc="-1">
              <a:solidFill>
                <a:srgbClr val="F4EDD8"/>
              </a:solidFill>
              <a:latin typeface="Goudy Old Style"/>
            </a:endParaRPr>
          </a:p>
        </p:txBody>
      </p:sp>
      <p:sp>
        <p:nvSpPr>
          <p:cNvPr id="2" name="Marcador de número de diapositiva 1">
            <a:extLst>
              <a:ext uri="{FF2B5EF4-FFF2-40B4-BE49-F238E27FC236}">
                <a16:creationId xmlns:a16="http://schemas.microsoft.com/office/drawing/2014/main" id="{E15360B6-18F4-D784-25E3-459B90D5433D}"/>
              </a:ext>
            </a:extLst>
          </p:cNvPr>
          <p:cNvSpPr>
            <a:spLocks noGrp="1"/>
          </p:cNvSpPr>
          <p:nvPr>
            <p:ph type="sldNum" idx="12"/>
          </p:nvPr>
        </p:nvSpPr>
        <p:spPr/>
        <p:txBody>
          <a:bodyPr/>
          <a:lstStyle/>
          <a:p>
            <a:fld id="{56C4D887-83E2-4025-8A53-26707596E2F5}" type="slidenum">
              <a:rPr lang="es-ES" sz="1600" smtClean="0"/>
              <a:t>4</a:t>
            </a:fld>
            <a:endParaRPr lang="es-E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913680" y="609480"/>
            <a:ext cx="10353240" cy="1261440"/>
          </a:xfrm>
          <a:prstGeom prst="rect">
            <a:avLst/>
          </a:prstGeom>
          <a:noFill/>
          <a:ln w="0">
            <a:noFill/>
          </a:ln>
          <a:effectLst>
            <a:outerShdw blurRad="25560" rotWithShape="0">
              <a:srgbClr val="000000">
                <a:alpha val="46000"/>
              </a:srgbClr>
            </a:outerShdw>
          </a:effectLst>
        </p:spPr>
        <p:txBody>
          <a:bodyPr anchor="ctr">
            <a:normAutofit/>
          </a:bodyPr>
          <a:lstStyle/>
          <a:p>
            <a:pPr algn="ctr">
              <a:lnSpc>
                <a:spcPct val="90000"/>
              </a:lnSpc>
              <a:buNone/>
            </a:pPr>
            <a:r>
              <a:rPr lang="es-ES" sz="6000" b="0" strike="noStrike" spc="-1">
                <a:solidFill>
                  <a:srgbClr val="F4EDD8"/>
                </a:solidFill>
                <a:latin typeface="Goudy Old Style"/>
              </a:rPr>
              <a:t>¿Qué es MySQL?</a:t>
            </a:r>
            <a:endParaRPr lang="es-ES" sz="6000" b="0" strike="noStrike" spc="-1">
              <a:solidFill>
                <a:srgbClr val="FFFFFF"/>
              </a:solidFill>
              <a:latin typeface="Goudy Old Style"/>
            </a:endParaRPr>
          </a:p>
        </p:txBody>
      </p:sp>
      <p:sp>
        <p:nvSpPr>
          <p:cNvPr id="232" name="PlaceHolder 2"/>
          <p:cNvSpPr>
            <a:spLocks noGrp="1"/>
          </p:cNvSpPr>
          <p:nvPr>
            <p:ph/>
          </p:nvPr>
        </p:nvSpPr>
        <p:spPr>
          <a:xfrm>
            <a:off x="6410880" y="2076480"/>
            <a:ext cx="4856400" cy="3622320"/>
          </a:xfrm>
          <a:prstGeom prst="rect">
            <a:avLst/>
          </a:prstGeom>
          <a:noFill/>
          <a:ln w="0">
            <a:noFill/>
          </a:ln>
          <a:effectLst>
            <a:outerShdw blurRad="25560" rotWithShape="0">
              <a:srgbClr val="000000">
                <a:alpha val="46000"/>
              </a:srgbClr>
            </a:outerShdw>
          </a:effectLst>
        </p:spPr>
        <p:txBody>
          <a:bodyPr anchor="t">
            <a:normAutofit fontScale="96500"/>
          </a:bodyPr>
          <a:lstStyle/>
          <a:p>
            <a:pPr marL="343080" indent="-306000">
              <a:lnSpc>
                <a:spcPct val="100000"/>
              </a:lnSpc>
              <a:spcBef>
                <a:spcPts val="281"/>
              </a:spcBef>
              <a:spcAft>
                <a:spcPts val="601"/>
              </a:spcAft>
              <a:buClr>
                <a:srgbClr val="F4EDD8"/>
              </a:buClr>
              <a:buSzPct val="70000"/>
              <a:buFont typeface="Wingdings 2" charset="2"/>
              <a:buChar char=""/>
            </a:pPr>
            <a:r>
              <a:rPr lang="es-ES" sz="1400" b="0" strike="noStrike" spc="-1">
                <a:solidFill>
                  <a:srgbClr val="F4EDD8"/>
                </a:solidFill>
                <a:latin typeface="Goudy Old Style"/>
              </a:rPr>
              <a:t>MySQL es un sistema de gestión de bases de datos, creado por Michael Widenius y David Axmark en 1995, para ser utilizado como base de datos de aplicaciones web. </a:t>
            </a:r>
          </a:p>
          <a:p>
            <a:pPr marL="343080" indent="-306000">
              <a:lnSpc>
                <a:spcPct val="100000"/>
              </a:lnSpc>
              <a:spcBef>
                <a:spcPts val="281"/>
              </a:spcBef>
              <a:spcAft>
                <a:spcPts val="601"/>
              </a:spcAft>
              <a:buClr>
                <a:srgbClr val="F4EDD8"/>
              </a:buClr>
              <a:buSzPct val="70000"/>
              <a:buFont typeface="Wingdings 2" charset="2"/>
              <a:buChar char=""/>
            </a:pPr>
            <a:r>
              <a:rPr lang="es-ES" sz="1400" b="0" strike="noStrike" spc="-1">
                <a:solidFill>
                  <a:srgbClr val="F4EDD8"/>
                </a:solidFill>
                <a:latin typeface="Goudy Old Style"/>
              </a:rPr>
              <a:t>Se ha convertido en uno de los sistemas de gestión de base de datos más importantes del mundo, utilizándose desde pequeñas aplicaciones web hasta en sitios como Facebook o YouTube. </a:t>
            </a:r>
          </a:p>
          <a:p>
            <a:pPr marL="343080" indent="-306000">
              <a:lnSpc>
                <a:spcPct val="100000"/>
              </a:lnSpc>
              <a:spcBef>
                <a:spcPts val="281"/>
              </a:spcBef>
              <a:spcAft>
                <a:spcPts val="601"/>
              </a:spcAft>
              <a:buClr>
                <a:srgbClr val="F4EDD8"/>
              </a:buClr>
              <a:buSzPct val="70000"/>
              <a:buFont typeface="Wingdings 2" charset="2"/>
              <a:buChar char=""/>
            </a:pPr>
            <a:r>
              <a:rPr lang="es-ES" sz="1400" b="0" strike="noStrike" spc="-1">
                <a:solidFill>
                  <a:srgbClr val="F4EDD8"/>
                </a:solidFill>
                <a:latin typeface="Goudy Old Style"/>
              </a:rPr>
              <a:t>Tiene una gran facilidad de uso y una muy amplia capacidad para trabajar con aplicaciones y todo tipo de lenguajes de programación, a esto se debe gran parte de su popularidad. </a:t>
            </a:r>
          </a:p>
          <a:p>
            <a:pPr marL="343080" indent="-306000">
              <a:lnSpc>
                <a:spcPct val="100000"/>
              </a:lnSpc>
              <a:spcBef>
                <a:spcPts val="281"/>
              </a:spcBef>
              <a:spcAft>
                <a:spcPts val="601"/>
              </a:spcAft>
              <a:buClr>
                <a:srgbClr val="F4EDD8"/>
              </a:buClr>
              <a:buSzPct val="70000"/>
              <a:buFont typeface="Wingdings 2" charset="2"/>
              <a:buChar char=""/>
            </a:pPr>
            <a:r>
              <a:rPr lang="es-ES" sz="1400" b="0" strike="noStrike" spc="-1">
                <a:solidFill>
                  <a:srgbClr val="F4EDD8"/>
                </a:solidFill>
                <a:latin typeface="Goudy Old Style"/>
              </a:rPr>
              <a:t>Si un usuario desea trabajar con MySQL podrá hacer numerosas opciones con el tratamiento de datos: creación de bases de datos, creación de nuevas tablas de datos, consultas de datos o creación de usuarios </a:t>
            </a:r>
          </a:p>
          <a:p>
            <a:pPr>
              <a:lnSpc>
                <a:spcPct val="100000"/>
              </a:lnSpc>
              <a:spcBef>
                <a:spcPts val="281"/>
              </a:spcBef>
              <a:spcAft>
                <a:spcPts val="601"/>
              </a:spcAft>
              <a:buNone/>
            </a:pPr>
            <a:endParaRPr lang="es-ES" sz="1400" b="0" strike="noStrike" spc="-1">
              <a:solidFill>
                <a:srgbClr val="F4EDD8"/>
              </a:solidFill>
              <a:latin typeface="Goudy Old Style"/>
            </a:endParaRPr>
          </a:p>
        </p:txBody>
      </p:sp>
      <p:pic>
        <p:nvPicPr>
          <p:cNvPr id="233" name="Picture 8" descr="Logo Mysql PNG Images, Free Download - Free Transparent PNG ..."/>
          <p:cNvPicPr/>
          <p:nvPr/>
        </p:nvPicPr>
        <p:blipFill>
          <a:blip r:embed="rId2"/>
          <a:stretch/>
        </p:blipFill>
        <p:spPr>
          <a:xfrm>
            <a:off x="673560" y="2076480"/>
            <a:ext cx="5326560" cy="3551040"/>
          </a:xfrm>
          <a:prstGeom prst="rect">
            <a:avLst/>
          </a:prstGeom>
          <a:ln w="0">
            <a:noFill/>
          </a:ln>
        </p:spPr>
      </p:pic>
      <p:sp>
        <p:nvSpPr>
          <p:cNvPr id="2" name="Marcador de número de diapositiva 1">
            <a:extLst>
              <a:ext uri="{FF2B5EF4-FFF2-40B4-BE49-F238E27FC236}">
                <a16:creationId xmlns:a16="http://schemas.microsoft.com/office/drawing/2014/main" id="{4B25623D-C5D7-2D45-9F89-FB540B0958BC}"/>
              </a:ext>
            </a:extLst>
          </p:cNvPr>
          <p:cNvSpPr>
            <a:spLocks noGrp="1"/>
          </p:cNvSpPr>
          <p:nvPr>
            <p:ph type="sldNum" idx="9"/>
          </p:nvPr>
        </p:nvSpPr>
        <p:spPr/>
        <p:txBody>
          <a:bodyPr/>
          <a:lstStyle/>
          <a:p>
            <a:fld id="{4485BB07-261D-44E5-96C4-249E9969D979}" type="slidenum">
              <a:rPr lang="es-ES" sz="1600" smtClean="0"/>
              <a:t>5</a:t>
            </a:fld>
            <a:endParaRPr lang="es-E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919080" y="327600"/>
            <a:ext cx="10353240" cy="1257120"/>
          </a:xfrm>
          <a:prstGeom prst="rect">
            <a:avLst/>
          </a:prstGeom>
          <a:noFill/>
          <a:ln w="0">
            <a:noFill/>
          </a:ln>
          <a:effectLst>
            <a:outerShdw blurRad="25560" rotWithShape="0">
              <a:srgbClr val="000000">
                <a:alpha val="46000"/>
              </a:srgbClr>
            </a:outerShdw>
          </a:effectLst>
        </p:spPr>
        <p:txBody>
          <a:bodyPr anchor="ctr">
            <a:normAutofit/>
          </a:bodyPr>
          <a:lstStyle/>
          <a:p>
            <a:pPr algn="ctr">
              <a:lnSpc>
                <a:spcPct val="90000"/>
              </a:lnSpc>
              <a:buNone/>
            </a:pPr>
            <a:r>
              <a:rPr lang="en-US" sz="6000" b="0" strike="noStrike" spc="-1">
                <a:solidFill>
                  <a:srgbClr val="F4EDD8"/>
                </a:solidFill>
                <a:latin typeface="Goudy Old Style"/>
              </a:rPr>
              <a:t>Requisitos previos. (I)</a:t>
            </a:r>
            <a:endParaRPr lang="es-ES" sz="6000" b="0" strike="noStrike" spc="-1">
              <a:solidFill>
                <a:srgbClr val="FFFFFF"/>
              </a:solidFill>
              <a:latin typeface="Goudy Old Style"/>
            </a:endParaRPr>
          </a:p>
        </p:txBody>
      </p:sp>
      <p:sp>
        <p:nvSpPr>
          <p:cNvPr id="235" name="PlaceHolder 2"/>
          <p:cNvSpPr>
            <a:spLocks noGrp="1"/>
          </p:cNvSpPr>
          <p:nvPr>
            <p:ph/>
          </p:nvPr>
        </p:nvSpPr>
        <p:spPr>
          <a:xfrm>
            <a:off x="333360" y="1674720"/>
            <a:ext cx="11647440" cy="4640040"/>
          </a:xfrm>
          <a:prstGeom prst="rect">
            <a:avLst/>
          </a:prstGeom>
          <a:noFill/>
          <a:ln w="0">
            <a:noFill/>
          </a:ln>
          <a:effectLst>
            <a:outerShdw blurRad="25560" rotWithShape="0">
              <a:srgbClr val="000000">
                <a:alpha val="46000"/>
              </a:srgbClr>
            </a:outerShdw>
          </a:effectLst>
        </p:spPr>
        <p:txBody>
          <a:bodyPr anchor="t">
            <a:normAutofit fontScale="96500"/>
          </a:bodyPr>
          <a:lstStyle/>
          <a:p>
            <a:pPr marL="343080" indent="-306000">
              <a:lnSpc>
                <a:spcPct val="110000"/>
              </a:lnSpc>
              <a:spcBef>
                <a:spcPts val="400"/>
              </a:spcBef>
              <a:spcAft>
                <a:spcPts val="601"/>
              </a:spcAft>
              <a:buClr>
                <a:srgbClr val="F4EDD8"/>
              </a:buClr>
              <a:buSzPct val="70000"/>
              <a:buFont typeface="Wingdings 2" charset="2"/>
              <a:buChar char=""/>
            </a:pPr>
            <a:r>
              <a:rPr lang="es-ES" sz="2000" b="0" strike="noStrike" spc="-1" dirty="0">
                <a:solidFill>
                  <a:srgbClr val="F4EDD8"/>
                </a:solidFill>
                <a:latin typeface="Goudy Old Style"/>
              </a:rPr>
              <a:t>Debemos contar en nuestro equipo con una versión de </a:t>
            </a:r>
            <a:r>
              <a:rPr lang="es-ES" sz="2000" b="0" strike="noStrike" spc="-1" dirty="0" err="1">
                <a:solidFill>
                  <a:srgbClr val="F4EDD8"/>
                </a:solidFill>
                <a:latin typeface="Goudy Old Style"/>
              </a:rPr>
              <a:t>php</a:t>
            </a:r>
            <a:r>
              <a:rPr lang="es-ES" sz="2000" b="0" strike="noStrike" spc="-1" dirty="0">
                <a:solidFill>
                  <a:srgbClr val="F4EDD8"/>
                </a:solidFill>
                <a:latin typeface="Goudy Old Style"/>
              </a:rPr>
              <a:t> (</a:t>
            </a:r>
            <a:r>
              <a:rPr lang="es-ES" sz="2000" b="0" strike="noStrike" spc="-1" dirty="0" err="1">
                <a:solidFill>
                  <a:srgbClr val="F4EDD8"/>
                </a:solidFill>
                <a:latin typeface="Goudy Old Style"/>
              </a:rPr>
              <a:t>Hypertext</a:t>
            </a:r>
            <a:r>
              <a:rPr lang="es-ES" sz="2000" b="0" strike="noStrike" spc="-1" dirty="0">
                <a:solidFill>
                  <a:srgbClr val="F4EDD8"/>
                </a:solidFill>
                <a:latin typeface="Goudy Old Style"/>
              </a:rPr>
              <a:t> </a:t>
            </a:r>
            <a:r>
              <a:rPr lang="es-ES" sz="2000" b="0" strike="noStrike" spc="-1" dirty="0" err="1">
                <a:solidFill>
                  <a:srgbClr val="F4EDD8"/>
                </a:solidFill>
                <a:latin typeface="Goudy Old Style"/>
              </a:rPr>
              <a:t>Preprocessor</a:t>
            </a:r>
            <a:r>
              <a:rPr lang="es-ES" sz="2000" b="0" strike="noStrike" spc="-1" dirty="0">
                <a:solidFill>
                  <a:srgbClr val="F4EDD8"/>
                </a:solidFill>
                <a:latin typeface="Goudy Old Style"/>
              </a:rPr>
              <a:t>) superior a 7.3, como lenguaje de desarrollo web. También debemos instalarnos algunas extensiones que nos pedirá la propia página (</a:t>
            </a:r>
            <a:r>
              <a:rPr lang="es-ES" sz="2000" b="0" strike="noStrike" spc="-1" dirty="0" err="1">
                <a:solidFill>
                  <a:srgbClr val="F4EDD8"/>
                </a:solidFill>
                <a:latin typeface="Goudy Old Style"/>
              </a:rPr>
              <a:t>xml</a:t>
            </a:r>
            <a:r>
              <a:rPr lang="es-ES" sz="2000" b="0" strike="noStrike" spc="-1" dirty="0">
                <a:solidFill>
                  <a:srgbClr val="F4EDD8"/>
                </a:solidFill>
                <a:latin typeface="Goudy Old Style"/>
              </a:rPr>
              <a:t>, </a:t>
            </a:r>
            <a:r>
              <a:rPr lang="es-ES" sz="2000" b="0" strike="noStrike" spc="-1" dirty="0" err="1">
                <a:solidFill>
                  <a:srgbClr val="F4EDD8"/>
                </a:solidFill>
                <a:latin typeface="Goudy Old Style"/>
              </a:rPr>
              <a:t>initl</a:t>
            </a:r>
            <a:r>
              <a:rPr lang="es-ES" sz="2000" b="0" strike="noStrike" spc="-1" dirty="0">
                <a:solidFill>
                  <a:srgbClr val="F4EDD8"/>
                </a:solidFill>
                <a:latin typeface="Goudy Old Style"/>
              </a:rPr>
              <a:t>, </a:t>
            </a:r>
            <a:r>
              <a:rPr lang="es-ES" sz="2000" b="0" strike="noStrike" spc="-1" dirty="0" err="1">
                <a:solidFill>
                  <a:srgbClr val="F4EDD8"/>
                </a:solidFill>
                <a:latin typeface="Goudy Old Style"/>
              </a:rPr>
              <a:t>mbstring</a:t>
            </a:r>
            <a:r>
              <a:rPr lang="es-ES" sz="2000" b="0" strike="noStrike" spc="-1" dirty="0">
                <a:solidFill>
                  <a:srgbClr val="F4EDD8"/>
                </a:solidFill>
                <a:latin typeface="Goudy Old Style"/>
              </a:rPr>
              <a:t> y un extensión para MySQL, en nuestro caso)</a:t>
            </a:r>
          </a:p>
          <a:p>
            <a:pPr marL="343080" indent="-306000">
              <a:lnSpc>
                <a:spcPct val="110000"/>
              </a:lnSpc>
              <a:spcBef>
                <a:spcPts val="400"/>
              </a:spcBef>
              <a:spcAft>
                <a:spcPts val="601"/>
              </a:spcAft>
              <a:buClr>
                <a:srgbClr val="F4EDD8"/>
              </a:buClr>
              <a:buSzPct val="70000"/>
              <a:buFont typeface="Wingdings 2" charset="2"/>
              <a:buChar char=""/>
            </a:pPr>
            <a:r>
              <a:rPr lang="es-ES" sz="2000" b="0" strike="noStrike" spc="-1" dirty="0">
                <a:solidFill>
                  <a:srgbClr val="F4EDD8"/>
                </a:solidFill>
                <a:latin typeface="Goudy Old Style"/>
              </a:rPr>
              <a:t>Para la ejecución del trabajo debemos tener una base de datos en nuestro equipo como podría ser </a:t>
            </a:r>
            <a:r>
              <a:rPr lang="es-ES" sz="2000" b="0" strike="noStrike" spc="-1" dirty="0" err="1">
                <a:solidFill>
                  <a:srgbClr val="F4EDD8"/>
                </a:solidFill>
                <a:latin typeface="Goudy Old Style"/>
              </a:rPr>
              <a:t>MariaDB</a:t>
            </a:r>
            <a:r>
              <a:rPr lang="es-ES" sz="2000" b="0" strike="noStrike" spc="-1" dirty="0">
                <a:solidFill>
                  <a:srgbClr val="F4EDD8"/>
                </a:solidFill>
                <a:latin typeface="Goudy Old Style"/>
              </a:rPr>
              <a:t> o MySQL, en nuestro caso hemos elegido la segunda opción, usando también </a:t>
            </a:r>
            <a:r>
              <a:rPr lang="es-ES" sz="2000" b="0" strike="noStrike" spc="-1" dirty="0" err="1">
                <a:solidFill>
                  <a:srgbClr val="F4EDD8"/>
                </a:solidFill>
                <a:latin typeface="Goudy Old Style"/>
              </a:rPr>
              <a:t>MySQLWorkbench</a:t>
            </a:r>
            <a:r>
              <a:rPr lang="es-ES" sz="2000" b="0" strike="noStrike" spc="-1" dirty="0">
                <a:solidFill>
                  <a:srgbClr val="F4EDD8"/>
                </a:solidFill>
                <a:latin typeface="Goudy Old Style"/>
              </a:rPr>
              <a:t>.</a:t>
            </a:r>
          </a:p>
          <a:p>
            <a:pPr marL="343080" indent="-306000">
              <a:lnSpc>
                <a:spcPct val="110000"/>
              </a:lnSpc>
              <a:spcBef>
                <a:spcPts val="400"/>
              </a:spcBef>
              <a:spcAft>
                <a:spcPts val="601"/>
              </a:spcAft>
              <a:buClr>
                <a:srgbClr val="F4EDD8"/>
              </a:buClr>
              <a:buSzPct val="70000"/>
              <a:buFont typeface="Wingdings 2" charset="2"/>
              <a:buChar char=""/>
            </a:pPr>
            <a:r>
              <a:rPr lang="es-ES" sz="2000" b="0" strike="noStrike" spc="-1" dirty="0">
                <a:solidFill>
                  <a:srgbClr val="F4EDD8"/>
                </a:solidFill>
                <a:latin typeface="Goudy Old Style"/>
              </a:rPr>
              <a:t>También debemos instalar algún servidor donde alojar la página web de </a:t>
            </a:r>
            <a:r>
              <a:rPr lang="es-ES" sz="2000" b="0" strike="noStrike" spc="-1" dirty="0" err="1">
                <a:solidFill>
                  <a:srgbClr val="F4EDD8"/>
                </a:solidFill>
                <a:latin typeface="Goudy Old Style"/>
              </a:rPr>
              <a:t>MediaWiki</a:t>
            </a:r>
            <a:r>
              <a:rPr lang="es-ES" sz="2000" b="0" strike="noStrike" spc="-1" dirty="0">
                <a:solidFill>
                  <a:srgbClr val="F4EDD8"/>
                </a:solidFill>
                <a:latin typeface="Goudy Old Style"/>
              </a:rPr>
              <a:t>, nosotros lo haremos en apache2 y en localhost. Después nos copiaremos la versión de </a:t>
            </a:r>
            <a:r>
              <a:rPr lang="es-ES" sz="2000" b="0" strike="noStrike" spc="-1" dirty="0" err="1">
                <a:solidFill>
                  <a:srgbClr val="F4EDD8"/>
                </a:solidFill>
                <a:latin typeface="Goudy Old Style"/>
              </a:rPr>
              <a:t>MediaWiki</a:t>
            </a:r>
            <a:r>
              <a:rPr lang="es-ES" sz="2000" b="0" strike="noStrike" spc="-1" dirty="0">
                <a:solidFill>
                  <a:srgbClr val="F4EDD8"/>
                </a:solidFill>
                <a:latin typeface="Goudy Old Style"/>
              </a:rPr>
              <a:t> para alojarla en apache (“sudo </a:t>
            </a:r>
            <a:r>
              <a:rPr lang="es-ES" sz="2000" b="0" strike="noStrike" spc="-1" dirty="0" err="1">
                <a:solidFill>
                  <a:srgbClr val="F4EDD8"/>
                </a:solidFill>
                <a:latin typeface="Goudy Old Style"/>
              </a:rPr>
              <a:t>wget</a:t>
            </a:r>
            <a:r>
              <a:rPr lang="es-ES" sz="2000" b="0" strike="noStrike" spc="-1" dirty="0">
                <a:solidFill>
                  <a:srgbClr val="F4EDD8"/>
                </a:solidFill>
                <a:latin typeface="Goudy Old Style"/>
              </a:rPr>
              <a:t> </a:t>
            </a:r>
            <a:r>
              <a:rPr lang="es-ES" sz="2000" b="0" u="sng" strike="noStrike" spc="-1" dirty="0">
                <a:solidFill>
                  <a:srgbClr val="F6C782"/>
                </a:solidFill>
                <a:uFillTx/>
                <a:latin typeface="Goudy Old Style"/>
                <a:hlinkClick r:id="rId2"/>
              </a:rPr>
              <a:t>https://releases.wikimedia.org/</a:t>
            </a:r>
            <a:r>
              <a:rPr lang="es-ES" sz="2000" b="0" u="sng" strike="noStrike" spc="-1" dirty="0" err="1">
                <a:solidFill>
                  <a:srgbClr val="F6C782"/>
                </a:solidFill>
                <a:uFillTx/>
                <a:latin typeface="Goudy Old Style"/>
                <a:hlinkClick r:id="rId2"/>
              </a:rPr>
              <a:t>mediawiki</a:t>
            </a:r>
            <a:r>
              <a:rPr lang="es-ES" sz="2000" b="0" u="sng" strike="noStrike" spc="-1" dirty="0">
                <a:solidFill>
                  <a:srgbClr val="F6C782"/>
                </a:solidFill>
                <a:uFillTx/>
                <a:latin typeface="Goudy Old Style"/>
                <a:hlinkClick r:id="rId2"/>
              </a:rPr>
              <a:t>/1.39/mediawiki-1.39.2.tar.gz</a:t>
            </a:r>
            <a:r>
              <a:rPr lang="es-ES" sz="2000" b="0" strike="noStrike" spc="-1" dirty="0">
                <a:solidFill>
                  <a:srgbClr val="F4EDD8"/>
                </a:solidFill>
                <a:latin typeface="Goudy Old Style"/>
              </a:rPr>
              <a:t>“). De esta manera tendremos todo funcional.</a:t>
            </a:r>
          </a:p>
          <a:p>
            <a:pPr marL="343080" indent="-306000">
              <a:lnSpc>
                <a:spcPct val="110000"/>
              </a:lnSpc>
              <a:spcBef>
                <a:spcPts val="400"/>
              </a:spcBef>
              <a:spcAft>
                <a:spcPts val="601"/>
              </a:spcAft>
              <a:buClr>
                <a:srgbClr val="F4EDD8"/>
              </a:buClr>
              <a:buSzPct val="70000"/>
              <a:buFont typeface="Wingdings 2" charset="2"/>
              <a:buChar char=""/>
            </a:pPr>
            <a:r>
              <a:rPr lang="es-ES" sz="2000" b="0" strike="noStrike" spc="-1" dirty="0">
                <a:solidFill>
                  <a:srgbClr val="F4EDD8"/>
                </a:solidFill>
                <a:latin typeface="Goudy Old Style"/>
              </a:rPr>
              <a:t>Instalamos las extensiones que nos pidan. Accedemos al archivo php.ini localizado en la carpeta /</a:t>
            </a:r>
            <a:r>
              <a:rPr lang="es-ES" sz="2000" b="0" strike="noStrike" spc="-1" dirty="0" err="1">
                <a:solidFill>
                  <a:srgbClr val="F4EDD8"/>
                </a:solidFill>
                <a:latin typeface="Goudy Old Style"/>
              </a:rPr>
              <a:t>etc</a:t>
            </a:r>
            <a:r>
              <a:rPr lang="es-ES" sz="2000" b="0" strike="noStrike" spc="-1" dirty="0">
                <a:solidFill>
                  <a:srgbClr val="F4EDD8"/>
                </a:solidFill>
                <a:latin typeface="Goudy Old Style"/>
              </a:rPr>
              <a:t>/</a:t>
            </a:r>
            <a:r>
              <a:rPr lang="es-ES" sz="2000" b="0" strike="noStrike" spc="-1" dirty="0" err="1">
                <a:solidFill>
                  <a:srgbClr val="F4EDD8"/>
                </a:solidFill>
                <a:latin typeface="Goudy Old Style"/>
              </a:rPr>
              <a:t>php</a:t>
            </a:r>
            <a:r>
              <a:rPr lang="es-ES" sz="2000" b="0" strike="noStrike" spc="-1" dirty="0">
                <a:solidFill>
                  <a:srgbClr val="F4EDD8"/>
                </a:solidFill>
                <a:latin typeface="Goudy Old Style"/>
              </a:rPr>
              <a:t>/8.1/apache2/ y quitamos el ";" de delante de la extensión que queramos habilitar (si no existe, la añadimos). Nos pedirá también la extensión de MySQL (</a:t>
            </a:r>
            <a:r>
              <a:rPr lang="es-ES" sz="2000" b="0" strike="noStrike" spc="-1" dirty="0" err="1">
                <a:solidFill>
                  <a:srgbClr val="F4EDD8"/>
                </a:solidFill>
                <a:latin typeface="Goudy Old Style"/>
              </a:rPr>
              <a:t>install</a:t>
            </a:r>
            <a:r>
              <a:rPr lang="es-ES" sz="2000" b="0" strike="noStrike" spc="-1" dirty="0">
                <a:solidFill>
                  <a:srgbClr val="F4EDD8"/>
                </a:solidFill>
                <a:latin typeface="Goudy Old Style"/>
              </a:rPr>
              <a:t> php8.1-”extensión”)</a:t>
            </a:r>
          </a:p>
          <a:p>
            <a:pPr>
              <a:lnSpc>
                <a:spcPct val="110000"/>
              </a:lnSpc>
              <a:spcBef>
                <a:spcPts val="400"/>
              </a:spcBef>
              <a:spcAft>
                <a:spcPts val="601"/>
              </a:spcAft>
              <a:buNone/>
            </a:pPr>
            <a:endParaRPr lang="es-ES" sz="2000" b="0" strike="noStrike" spc="-1" dirty="0">
              <a:solidFill>
                <a:srgbClr val="F4EDD8"/>
              </a:solidFill>
              <a:latin typeface="Goudy Old Style"/>
            </a:endParaRPr>
          </a:p>
          <a:p>
            <a:pPr>
              <a:lnSpc>
                <a:spcPct val="110000"/>
              </a:lnSpc>
              <a:spcBef>
                <a:spcPts val="400"/>
              </a:spcBef>
              <a:spcAft>
                <a:spcPts val="601"/>
              </a:spcAft>
              <a:buNone/>
            </a:pPr>
            <a:endParaRPr lang="es-ES" sz="2000" b="0" strike="noStrike" spc="-1" dirty="0">
              <a:solidFill>
                <a:srgbClr val="F4EDD8"/>
              </a:solidFill>
              <a:latin typeface="Goudy Old Style"/>
            </a:endParaRPr>
          </a:p>
          <a:p>
            <a:pPr>
              <a:lnSpc>
                <a:spcPct val="110000"/>
              </a:lnSpc>
              <a:spcBef>
                <a:spcPts val="400"/>
              </a:spcBef>
              <a:spcAft>
                <a:spcPts val="601"/>
              </a:spcAft>
              <a:buNone/>
            </a:pPr>
            <a:endParaRPr lang="es-ES" sz="2000" b="0" strike="noStrike" spc="-1" dirty="0">
              <a:solidFill>
                <a:srgbClr val="F4EDD8"/>
              </a:solidFill>
              <a:latin typeface="Goudy Old Style"/>
            </a:endParaRPr>
          </a:p>
        </p:txBody>
      </p:sp>
      <p:sp>
        <p:nvSpPr>
          <p:cNvPr id="2" name="Marcador de número de diapositiva 1">
            <a:extLst>
              <a:ext uri="{FF2B5EF4-FFF2-40B4-BE49-F238E27FC236}">
                <a16:creationId xmlns:a16="http://schemas.microsoft.com/office/drawing/2014/main" id="{BF51B4E0-61E5-AC1E-0E30-59596A12812F}"/>
              </a:ext>
            </a:extLst>
          </p:cNvPr>
          <p:cNvSpPr>
            <a:spLocks noGrp="1"/>
          </p:cNvSpPr>
          <p:nvPr>
            <p:ph type="sldNum" idx="12"/>
          </p:nvPr>
        </p:nvSpPr>
        <p:spPr>
          <a:xfrm>
            <a:off x="10747623" y="6132420"/>
            <a:ext cx="753120" cy="364680"/>
          </a:xfrm>
        </p:spPr>
        <p:txBody>
          <a:bodyPr/>
          <a:lstStyle/>
          <a:p>
            <a:fld id="{56C4D887-83E2-4025-8A53-26707596E2F5}" type="slidenum">
              <a:rPr lang="es-ES" sz="1600" smtClean="0"/>
              <a:t>6</a:t>
            </a:fld>
            <a:endParaRPr lang="es-E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913680" y="387360"/>
            <a:ext cx="10353240" cy="1257120"/>
          </a:xfrm>
          <a:prstGeom prst="rect">
            <a:avLst/>
          </a:prstGeom>
          <a:noFill/>
          <a:ln w="0">
            <a:noFill/>
          </a:ln>
          <a:effectLst>
            <a:outerShdw blurRad="25560" rotWithShape="0">
              <a:srgbClr val="000000">
                <a:alpha val="46000"/>
              </a:srgbClr>
            </a:outerShdw>
          </a:effectLst>
        </p:spPr>
        <p:txBody>
          <a:bodyPr anchor="ctr">
            <a:normAutofit/>
          </a:bodyPr>
          <a:lstStyle/>
          <a:p>
            <a:pPr algn="ctr">
              <a:lnSpc>
                <a:spcPct val="90000"/>
              </a:lnSpc>
              <a:buNone/>
            </a:pPr>
            <a:r>
              <a:rPr lang="en-US" sz="6000" b="0" strike="noStrike" spc="-1">
                <a:solidFill>
                  <a:srgbClr val="F4EDD8"/>
                </a:solidFill>
                <a:latin typeface="Goudy Old Style"/>
              </a:rPr>
              <a:t>Requisitos previos. (II)</a:t>
            </a:r>
            <a:endParaRPr lang="es-ES" sz="6000" b="0" strike="noStrike" spc="-1">
              <a:solidFill>
                <a:srgbClr val="FFFFFF"/>
              </a:solidFill>
              <a:latin typeface="Goudy Old Style"/>
            </a:endParaRPr>
          </a:p>
        </p:txBody>
      </p:sp>
      <p:sp>
        <p:nvSpPr>
          <p:cNvPr id="237" name="PlaceHolder 2"/>
          <p:cNvSpPr>
            <a:spLocks noGrp="1"/>
          </p:cNvSpPr>
          <p:nvPr>
            <p:ph/>
          </p:nvPr>
        </p:nvSpPr>
        <p:spPr>
          <a:xfrm>
            <a:off x="913680" y="1888560"/>
            <a:ext cx="10353240" cy="4289760"/>
          </a:xfrm>
          <a:prstGeom prst="rect">
            <a:avLst/>
          </a:prstGeom>
          <a:noFill/>
          <a:ln w="0">
            <a:noFill/>
          </a:ln>
          <a:effectLst>
            <a:outerShdw blurRad="25560" rotWithShape="0">
              <a:srgbClr val="000000">
                <a:alpha val="46000"/>
              </a:srgbClr>
            </a:outerShdw>
          </a:effectLst>
        </p:spPr>
        <p:txBody>
          <a:bodyPr anchor="t">
            <a:normAutofit fontScale="94500"/>
          </a:bodyPr>
          <a:lstStyle/>
          <a:p>
            <a:pPr marL="343080" indent="-306000">
              <a:lnSpc>
                <a:spcPct val="110000"/>
              </a:lnSpc>
              <a:spcBef>
                <a:spcPts val="459"/>
              </a:spcBef>
              <a:spcAft>
                <a:spcPts val="601"/>
              </a:spcAft>
              <a:buClr>
                <a:srgbClr val="F4EDD8"/>
              </a:buClr>
              <a:buSzPct val="70000"/>
              <a:buFont typeface="Wingdings 2" charset="2"/>
              <a:buChar char=""/>
            </a:pPr>
            <a:r>
              <a:rPr lang="es-ES" sz="2300" b="0" strike="noStrike" spc="-1">
                <a:solidFill>
                  <a:srgbClr val="F4EDD8"/>
                </a:solidFill>
                <a:latin typeface="Goudy Old Style"/>
              </a:rPr>
              <a:t>Nos conectamos a nuestra base de datos (introduciendo usuario y contraseña)</a:t>
            </a:r>
          </a:p>
          <a:p>
            <a:pPr marL="343080" indent="-306000">
              <a:lnSpc>
                <a:spcPct val="110000"/>
              </a:lnSpc>
              <a:spcBef>
                <a:spcPts val="459"/>
              </a:spcBef>
              <a:spcAft>
                <a:spcPts val="601"/>
              </a:spcAft>
              <a:buClr>
                <a:srgbClr val="F4EDD8"/>
              </a:buClr>
              <a:buSzPct val="70000"/>
              <a:buFont typeface="Wingdings 2" charset="2"/>
              <a:buChar char=""/>
            </a:pPr>
            <a:r>
              <a:rPr lang="es-ES" sz="2300" b="0" strike="noStrike" spc="-1">
                <a:solidFill>
                  <a:srgbClr val="F4EDD8"/>
                </a:solidFill>
                <a:latin typeface="Goudy Old Style"/>
              </a:rPr>
              <a:t>Por último, debemos nombrar la wiki, crear nuestro usuario y contraseña, que será el administrador, e instalar en la MediaWiki todo lo relacionado con la base de datos.</a:t>
            </a:r>
          </a:p>
          <a:p>
            <a:pPr marL="343080" indent="-306000">
              <a:lnSpc>
                <a:spcPct val="110000"/>
              </a:lnSpc>
              <a:spcBef>
                <a:spcPts val="459"/>
              </a:spcBef>
              <a:spcAft>
                <a:spcPts val="601"/>
              </a:spcAft>
              <a:buClr>
                <a:srgbClr val="F4EDD8"/>
              </a:buClr>
              <a:buSzPct val="70000"/>
              <a:buFont typeface="Wingdings 2" charset="2"/>
              <a:buChar char=""/>
            </a:pPr>
            <a:r>
              <a:rPr lang="es-ES" sz="2300" b="0" strike="noStrike" spc="-1">
                <a:solidFill>
                  <a:srgbClr val="F4EDD8"/>
                </a:solidFill>
                <a:latin typeface="Goudy Old Style"/>
              </a:rPr>
              <a:t>Tras configurar la MediaWiki Tendremos un archivo php (localsettings.php) que deberemos mover a nuestra carpeta origen de MediaWiki (var/www/html/MediaWiki)</a:t>
            </a:r>
          </a:p>
          <a:p>
            <a:pPr marL="343080" indent="-306000">
              <a:lnSpc>
                <a:spcPct val="110000"/>
              </a:lnSpc>
              <a:spcBef>
                <a:spcPts val="459"/>
              </a:spcBef>
              <a:spcAft>
                <a:spcPts val="601"/>
              </a:spcAft>
              <a:buClr>
                <a:srgbClr val="F4EDD8"/>
              </a:buClr>
              <a:buSzPct val="70000"/>
              <a:buFont typeface="Wingdings 2" charset="2"/>
              <a:buChar char=""/>
            </a:pPr>
            <a:r>
              <a:rPr lang="es-ES" sz="2300" b="0" strike="noStrike" spc="-1">
                <a:solidFill>
                  <a:srgbClr val="F4EDD8"/>
                </a:solidFill>
                <a:latin typeface="Goudy Old Style"/>
              </a:rPr>
              <a:t>Cabe destacar que debemos resetear apache después de cada cambio, y que como sistema operativo debemos usar LINUX, al ser apache un server de LINUX. Toda licencia utilizada hasta este momento es totalmente gratuito. </a:t>
            </a:r>
          </a:p>
        </p:txBody>
      </p:sp>
      <p:sp>
        <p:nvSpPr>
          <p:cNvPr id="2" name="Marcador de número de diapositiva 1">
            <a:extLst>
              <a:ext uri="{FF2B5EF4-FFF2-40B4-BE49-F238E27FC236}">
                <a16:creationId xmlns:a16="http://schemas.microsoft.com/office/drawing/2014/main" id="{BE9724E9-889A-5E71-9628-0AC38CA22B0F}"/>
              </a:ext>
            </a:extLst>
          </p:cNvPr>
          <p:cNvSpPr>
            <a:spLocks noGrp="1"/>
          </p:cNvSpPr>
          <p:nvPr>
            <p:ph type="sldNum" idx="12"/>
          </p:nvPr>
        </p:nvSpPr>
        <p:spPr/>
        <p:txBody>
          <a:bodyPr/>
          <a:lstStyle/>
          <a:p>
            <a:fld id="{56C4D887-83E2-4025-8A53-26707596E2F5}" type="slidenum">
              <a:rPr lang="es-ES" sz="1600" smtClean="0"/>
              <a:t>7</a:t>
            </a:fld>
            <a:endParaRPr lang="es-E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title"/>
          </p:nvPr>
        </p:nvSpPr>
        <p:spPr>
          <a:xfrm>
            <a:off x="913680" y="609480"/>
            <a:ext cx="10353240" cy="970200"/>
          </a:xfrm>
          <a:prstGeom prst="rect">
            <a:avLst/>
          </a:prstGeom>
          <a:noFill/>
          <a:ln w="0">
            <a:noFill/>
          </a:ln>
          <a:effectLst>
            <a:outerShdw blurRad="25560" rotWithShape="0">
              <a:srgbClr val="000000">
                <a:alpha val="46000"/>
              </a:srgbClr>
            </a:outerShdw>
          </a:effectLst>
        </p:spPr>
        <p:txBody>
          <a:bodyPr anchor="ctr">
            <a:normAutofit/>
          </a:bodyPr>
          <a:lstStyle/>
          <a:p>
            <a:pPr algn="ctr">
              <a:lnSpc>
                <a:spcPct val="90000"/>
              </a:lnSpc>
              <a:buNone/>
            </a:pPr>
            <a:r>
              <a:rPr lang="es-ES" sz="6000" b="0" strike="noStrike" spc="-1">
                <a:solidFill>
                  <a:srgbClr val="F4EDD8"/>
                </a:solidFill>
                <a:latin typeface="Goudy Old Style"/>
              </a:rPr>
              <a:t>Ventajas y desventajas</a:t>
            </a:r>
            <a:endParaRPr lang="es-ES" sz="6000" b="0" strike="noStrike" spc="-1">
              <a:solidFill>
                <a:srgbClr val="FFFFFF"/>
              </a:solidFill>
              <a:latin typeface="Goudy Old Style"/>
            </a:endParaRPr>
          </a:p>
        </p:txBody>
      </p:sp>
      <p:sp>
        <p:nvSpPr>
          <p:cNvPr id="239" name="PlaceHolder 2"/>
          <p:cNvSpPr>
            <a:spLocks noGrp="1"/>
          </p:cNvSpPr>
          <p:nvPr>
            <p:ph/>
          </p:nvPr>
        </p:nvSpPr>
        <p:spPr>
          <a:xfrm>
            <a:off x="1046160" y="1855080"/>
            <a:ext cx="4764240" cy="692280"/>
          </a:xfrm>
          <a:prstGeom prst="rect">
            <a:avLst/>
          </a:prstGeom>
          <a:noFill/>
          <a:ln w="0">
            <a:noFill/>
          </a:ln>
          <a:effectLst>
            <a:outerShdw blurRad="25560" rotWithShape="0">
              <a:srgbClr val="000000">
                <a:alpha val="46000"/>
              </a:srgbClr>
            </a:outerShdw>
          </a:effectLst>
        </p:spPr>
        <p:txBody>
          <a:bodyPr anchor="b">
            <a:noAutofit/>
          </a:bodyPr>
          <a:lstStyle/>
          <a:p>
            <a:pPr algn="ctr">
              <a:lnSpc>
                <a:spcPct val="110000"/>
              </a:lnSpc>
              <a:spcBef>
                <a:spcPts val="641"/>
              </a:spcBef>
              <a:spcAft>
                <a:spcPts val="601"/>
              </a:spcAft>
              <a:buNone/>
              <a:tabLst>
                <a:tab pos="0" algn="l"/>
              </a:tabLst>
            </a:pPr>
            <a:r>
              <a:rPr lang="en-US" sz="3200" b="0" strike="noStrike" spc="-1">
                <a:solidFill>
                  <a:srgbClr val="F4EDD8"/>
                </a:solidFill>
                <a:latin typeface="Goudy Old Style"/>
              </a:rPr>
              <a:t>VENTAJAS</a:t>
            </a:r>
            <a:endParaRPr lang="es-ES" sz="3200" b="0" strike="noStrike" spc="-1">
              <a:solidFill>
                <a:srgbClr val="F4EDD8"/>
              </a:solidFill>
              <a:latin typeface="Goudy Old Style"/>
            </a:endParaRPr>
          </a:p>
        </p:txBody>
      </p:sp>
      <p:sp>
        <p:nvSpPr>
          <p:cNvPr id="240" name="PlaceHolder 3"/>
          <p:cNvSpPr>
            <a:spLocks noGrp="1"/>
          </p:cNvSpPr>
          <p:nvPr>
            <p:ph/>
          </p:nvPr>
        </p:nvSpPr>
        <p:spPr>
          <a:xfrm>
            <a:off x="1046160" y="2547720"/>
            <a:ext cx="4764240" cy="3197520"/>
          </a:xfrm>
          <a:prstGeom prst="rect">
            <a:avLst/>
          </a:prstGeom>
          <a:noFill/>
          <a:ln w="0">
            <a:noFill/>
          </a:ln>
          <a:effectLst>
            <a:outerShdw blurRad="25560" rotWithShape="0">
              <a:srgbClr val="000000">
                <a:alpha val="46000"/>
              </a:srgbClr>
            </a:outerShdw>
          </a:effectLst>
        </p:spPr>
        <p:txBody>
          <a:bodyPr anchor="t">
            <a:normAutofit fontScale="97500" lnSpcReduction="10000"/>
          </a:bodyPr>
          <a:lstStyle/>
          <a:p>
            <a:pPr marL="343080" indent="-306000">
              <a:lnSpc>
                <a:spcPct val="110000"/>
              </a:lnSpc>
              <a:spcBef>
                <a:spcPts val="261"/>
              </a:spcBef>
              <a:spcAft>
                <a:spcPts val="601"/>
              </a:spcAft>
              <a:buClr>
                <a:srgbClr val="F4EDD8"/>
              </a:buClr>
              <a:buSzPct val="70000"/>
              <a:buFont typeface="Wingdings 2" charset="2"/>
              <a:buChar char=""/>
            </a:pPr>
            <a:r>
              <a:rPr lang="es-ES" sz="1200" b="0" strike="noStrike" spc="-1">
                <a:solidFill>
                  <a:srgbClr val="F4EDD8"/>
                </a:solidFill>
                <a:latin typeface="Goudy Old Style"/>
              </a:rPr>
              <a:t> </a:t>
            </a:r>
            <a:r>
              <a:rPr lang="es-ES" sz="1300" b="0" strike="noStrike" spc="-1">
                <a:solidFill>
                  <a:srgbClr val="F4EDD8"/>
                </a:solidFill>
                <a:latin typeface="Goudy Old Style"/>
              </a:rPr>
              <a:t>Popularidad: MediaWiki es uno de los gestores de wikis más populares y ampliamente utilizados. Esto significa que hay una gran cantidad de recursos, documentación y soporte disponibles para los usuarios de MediaWiki.   </a:t>
            </a:r>
          </a:p>
          <a:p>
            <a:pPr marL="343080" indent="-306000">
              <a:lnSpc>
                <a:spcPct val="110000"/>
              </a:lnSpc>
              <a:spcBef>
                <a:spcPts val="261"/>
              </a:spcBef>
              <a:spcAft>
                <a:spcPts val="601"/>
              </a:spcAft>
              <a:buClr>
                <a:srgbClr val="F4EDD8"/>
              </a:buClr>
              <a:buSzPct val="70000"/>
              <a:buFont typeface="Wingdings 2" charset="2"/>
              <a:buChar char=""/>
            </a:pPr>
            <a:r>
              <a:rPr lang="es-ES" sz="1300" b="0" strike="noStrike" spc="-1">
                <a:solidFill>
                  <a:srgbClr val="F4EDD8"/>
                </a:solidFill>
                <a:latin typeface="Goudy Old Style"/>
              </a:rPr>
              <a:t> Personalización: MediaWiki es altamente personalizable y se puede ajustar para adaptarse a las necesidades de diferentes sitios web. </a:t>
            </a:r>
          </a:p>
          <a:p>
            <a:pPr marL="343080" indent="-306000">
              <a:lnSpc>
                <a:spcPct val="110000"/>
              </a:lnSpc>
              <a:spcBef>
                <a:spcPts val="261"/>
              </a:spcBef>
              <a:spcAft>
                <a:spcPts val="601"/>
              </a:spcAft>
              <a:buClr>
                <a:srgbClr val="F4EDD8"/>
              </a:buClr>
              <a:buSzPct val="70000"/>
              <a:buFont typeface="Wingdings 2" charset="2"/>
              <a:buChar char=""/>
            </a:pPr>
            <a:r>
              <a:rPr lang="es-ES" sz="1300" b="0" strike="noStrike" spc="-1">
                <a:solidFill>
                  <a:srgbClr val="F4EDD8"/>
                </a:solidFill>
                <a:latin typeface="Goudy Old Style"/>
              </a:rPr>
              <a:t>Estructura de la base de datos: La estructura de la base de datos de MediaWiki es altamente optimizada para manejar grandes cantidades de contenido y es escalable.</a:t>
            </a:r>
          </a:p>
          <a:p>
            <a:pPr marL="343080" indent="-306000">
              <a:lnSpc>
                <a:spcPct val="110000"/>
              </a:lnSpc>
              <a:spcBef>
                <a:spcPts val="261"/>
              </a:spcBef>
              <a:spcAft>
                <a:spcPts val="601"/>
              </a:spcAft>
              <a:buClr>
                <a:srgbClr val="F4EDD8"/>
              </a:buClr>
              <a:buSzPct val="70000"/>
              <a:buFont typeface="Wingdings 2" charset="2"/>
              <a:buChar char=""/>
            </a:pPr>
            <a:r>
              <a:rPr lang="es-ES" sz="1300" b="0" strike="noStrike" spc="-1">
                <a:solidFill>
                  <a:srgbClr val="F4EDD8"/>
                </a:solidFill>
                <a:latin typeface="Goudy Old Style"/>
              </a:rPr>
              <a:t>Comunidad activa: MediaWiki tiene una comunidad activa de usuarios y desarrolladores que contribuyen regularmente con nuevas características, extensiones y soluciones a problemas.</a:t>
            </a:r>
          </a:p>
        </p:txBody>
      </p:sp>
      <p:sp>
        <p:nvSpPr>
          <p:cNvPr id="241" name="PlaceHolder 4"/>
          <p:cNvSpPr>
            <a:spLocks noGrp="1"/>
          </p:cNvSpPr>
          <p:nvPr>
            <p:ph/>
          </p:nvPr>
        </p:nvSpPr>
        <p:spPr>
          <a:xfrm>
            <a:off x="6363000" y="1794960"/>
            <a:ext cx="4779360" cy="692280"/>
          </a:xfrm>
          <a:prstGeom prst="rect">
            <a:avLst/>
          </a:prstGeom>
          <a:noFill/>
          <a:ln w="0">
            <a:noFill/>
          </a:ln>
          <a:effectLst>
            <a:outerShdw blurRad="25560" rotWithShape="0">
              <a:srgbClr val="000000">
                <a:alpha val="46000"/>
              </a:srgbClr>
            </a:outerShdw>
          </a:effectLst>
        </p:spPr>
        <p:txBody>
          <a:bodyPr anchor="b">
            <a:noAutofit/>
          </a:bodyPr>
          <a:lstStyle/>
          <a:p>
            <a:pPr algn="ctr">
              <a:lnSpc>
                <a:spcPct val="110000"/>
              </a:lnSpc>
              <a:spcBef>
                <a:spcPts val="641"/>
              </a:spcBef>
              <a:spcAft>
                <a:spcPts val="601"/>
              </a:spcAft>
              <a:buNone/>
              <a:tabLst>
                <a:tab pos="0" algn="l"/>
              </a:tabLst>
            </a:pPr>
            <a:r>
              <a:rPr lang="en-US" sz="3200" b="0" strike="noStrike" spc="-1">
                <a:solidFill>
                  <a:srgbClr val="F4EDD8"/>
                </a:solidFill>
                <a:latin typeface="Goudy Old Style"/>
              </a:rPr>
              <a:t>DESVENTAJAS</a:t>
            </a:r>
            <a:endParaRPr lang="es-ES" sz="3200" b="0" strike="noStrike" spc="-1">
              <a:solidFill>
                <a:srgbClr val="F4EDD8"/>
              </a:solidFill>
              <a:latin typeface="Goudy Old Style"/>
            </a:endParaRPr>
          </a:p>
        </p:txBody>
      </p:sp>
      <p:sp>
        <p:nvSpPr>
          <p:cNvPr id="242" name="PlaceHolder 5"/>
          <p:cNvSpPr>
            <a:spLocks noGrp="1"/>
          </p:cNvSpPr>
          <p:nvPr>
            <p:ph/>
          </p:nvPr>
        </p:nvSpPr>
        <p:spPr>
          <a:xfrm>
            <a:off x="6363000" y="2547720"/>
            <a:ext cx="4779360" cy="3197520"/>
          </a:xfrm>
          <a:prstGeom prst="rect">
            <a:avLst/>
          </a:prstGeom>
          <a:noFill/>
          <a:ln w="0">
            <a:noFill/>
          </a:ln>
          <a:effectLst>
            <a:outerShdw blurRad="25560" rotWithShape="0">
              <a:srgbClr val="000000">
                <a:alpha val="46000"/>
              </a:srgbClr>
            </a:outerShdw>
          </a:effectLst>
        </p:spPr>
        <p:txBody>
          <a:bodyPr anchor="t">
            <a:normAutofit fontScale="97000"/>
          </a:bodyPr>
          <a:lstStyle/>
          <a:p>
            <a:pPr marL="343080" indent="-306000">
              <a:lnSpc>
                <a:spcPct val="110000"/>
              </a:lnSpc>
              <a:spcBef>
                <a:spcPts val="261"/>
              </a:spcBef>
              <a:spcAft>
                <a:spcPts val="601"/>
              </a:spcAft>
              <a:buClr>
                <a:srgbClr val="F4EDD8"/>
              </a:buClr>
              <a:buSzPct val="70000"/>
              <a:buFont typeface="Wingdings 2" charset="2"/>
              <a:buChar char=""/>
            </a:pPr>
            <a:r>
              <a:rPr lang="es-ES" sz="1200" b="0" strike="noStrike" spc="-1">
                <a:solidFill>
                  <a:srgbClr val="F4EDD8"/>
                </a:solidFill>
                <a:latin typeface="Goudy Old Style"/>
              </a:rPr>
              <a:t> </a:t>
            </a:r>
            <a:r>
              <a:rPr lang="es-ES" sz="1300" b="0" strike="noStrike" spc="-1">
                <a:solidFill>
                  <a:srgbClr val="F4EDD8"/>
                </a:solidFill>
                <a:latin typeface="Goudy Old Style"/>
              </a:rPr>
              <a:t>Curva de aprendizaje: MediaWiki puede ser difícil de aprender para los usuarios que no tienen experiencia previa en la edición de wikis. </a:t>
            </a:r>
          </a:p>
          <a:p>
            <a:pPr marL="343080" indent="-306000">
              <a:lnSpc>
                <a:spcPct val="110000"/>
              </a:lnSpc>
              <a:spcBef>
                <a:spcPts val="261"/>
              </a:spcBef>
              <a:spcAft>
                <a:spcPts val="601"/>
              </a:spcAft>
              <a:buClr>
                <a:srgbClr val="F4EDD8"/>
              </a:buClr>
              <a:buSzPct val="70000"/>
              <a:buFont typeface="Wingdings 2" charset="2"/>
              <a:buChar char=""/>
            </a:pPr>
            <a:r>
              <a:rPr lang="es-ES" sz="1300" b="0" strike="noStrike" spc="-1">
                <a:solidFill>
                  <a:srgbClr val="F4EDD8"/>
                </a:solidFill>
                <a:latin typeface="Goudy Old Style"/>
              </a:rPr>
              <a:t> Requisitos de hardware: MediaWiki puede requerir hardware potente para manejar grandes sitios web con una gran cantidad de contenido y usuarios.  </a:t>
            </a:r>
          </a:p>
          <a:p>
            <a:pPr marL="343080" indent="-306000">
              <a:lnSpc>
                <a:spcPct val="110000"/>
              </a:lnSpc>
              <a:spcBef>
                <a:spcPts val="261"/>
              </a:spcBef>
              <a:spcAft>
                <a:spcPts val="601"/>
              </a:spcAft>
              <a:buClr>
                <a:srgbClr val="F4EDD8"/>
              </a:buClr>
              <a:buSzPct val="70000"/>
              <a:buFont typeface="Wingdings 2" charset="2"/>
              <a:buChar char=""/>
            </a:pPr>
            <a:r>
              <a:rPr lang="es-ES" sz="1300" b="0" strike="noStrike" spc="-1">
                <a:solidFill>
                  <a:srgbClr val="F4EDD8"/>
                </a:solidFill>
                <a:latin typeface="Goudy Old Style"/>
              </a:rPr>
              <a:t>  Temas preestablecidos: MediaWiki no incluye una gran cantidad de temas preestablecidos para elegir.</a:t>
            </a:r>
          </a:p>
          <a:p>
            <a:pPr marL="343080" indent="-306000">
              <a:lnSpc>
                <a:spcPct val="110000"/>
              </a:lnSpc>
              <a:spcBef>
                <a:spcPts val="261"/>
              </a:spcBef>
              <a:spcAft>
                <a:spcPts val="601"/>
              </a:spcAft>
              <a:buClr>
                <a:srgbClr val="F4EDD8"/>
              </a:buClr>
              <a:buSzPct val="70000"/>
              <a:buFont typeface="Wingdings 2" charset="2"/>
              <a:buChar char=""/>
            </a:pPr>
            <a:r>
              <a:rPr lang="es-ES" sz="1300" b="0" strike="noStrike" spc="-1">
                <a:solidFill>
                  <a:srgbClr val="F4EDD8"/>
                </a:solidFill>
                <a:latin typeface="Goudy Old Style"/>
              </a:rPr>
              <a:t>Seguridad: Como cualquier otro software web, MediaWiki puede ser vulnerable a ataques de seguridad. Los usuarios deben tomar medidas para asegurar adecuadamente sus instalaciones de MediaWiki y proteger sus datos y contenido.</a:t>
            </a:r>
          </a:p>
        </p:txBody>
      </p:sp>
      <p:sp>
        <p:nvSpPr>
          <p:cNvPr id="2" name="Marcador de número de diapositiva 1">
            <a:extLst>
              <a:ext uri="{FF2B5EF4-FFF2-40B4-BE49-F238E27FC236}">
                <a16:creationId xmlns:a16="http://schemas.microsoft.com/office/drawing/2014/main" id="{1BF84D47-53D5-28EC-3A8C-A0D935ADF745}"/>
              </a:ext>
            </a:extLst>
          </p:cNvPr>
          <p:cNvSpPr>
            <a:spLocks noGrp="1"/>
          </p:cNvSpPr>
          <p:nvPr>
            <p:ph type="sldNum" idx="15"/>
          </p:nvPr>
        </p:nvSpPr>
        <p:spPr/>
        <p:txBody>
          <a:bodyPr/>
          <a:lstStyle/>
          <a:p>
            <a:fld id="{B16B60FE-2C66-4BCB-85C5-8CC35E2136E1}" type="slidenum">
              <a:rPr lang="es-ES" sz="1600" smtClean="0"/>
              <a:t>8</a:t>
            </a:fld>
            <a:endParaRPr lang="es-E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919080" y="88920"/>
            <a:ext cx="10353240" cy="1589400"/>
          </a:xfrm>
          <a:prstGeom prst="rect">
            <a:avLst/>
          </a:prstGeom>
          <a:noFill/>
          <a:ln w="0">
            <a:noFill/>
          </a:ln>
          <a:effectLst>
            <a:outerShdw blurRad="25560" rotWithShape="0">
              <a:srgbClr val="000000">
                <a:alpha val="46000"/>
              </a:srgbClr>
            </a:outerShdw>
          </a:effectLst>
        </p:spPr>
        <p:txBody>
          <a:bodyPr anchor="ctr">
            <a:normAutofit fontScale="91000"/>
          </a:bodyPr>
          <a:lstStyle/>
          <a:p>
            <a:pPr algn="ctr">
              <a:lnSpc>
                <a:spcPct val="90000"/>
              </a:lnSpc>
              <a:buNone/>
            </a:pPr>
            <a:r>
              <a:rPr lang="en-US" sz="6000" b="0" strike="noStrike" spc="-1">
                <a:solidFill>
                  <a:srgbClr val="F4EDD8"/>
                </a:solidFill>
                <a:latin typeface="Goudy Old Style"/>
              </a:rPr>
              <a:t>Parametros para su iniciación. </a:t>
            </a:r>
            <a:endParaRPr lang="es-ES" sz="6000" b="0" strike="noStrike" spc="-1">
              <a:solidFill>
                <a:srgbClr val="FFFFFF"/>
              </a:solidFill>
              <a:latin typeface="Goudy Old Style"/>
            </a:endParaRPr>
          </a:p>
        </p:txBody>
      </p:sp>
      <p:graphicFrame>
        <p:nvGraphicFramePr>
          <p:cNvPr id="244" name="Tabla 7"/>
          <p:cNvGraphicFramePr/>
          <p:nvPr>
            <p:extLst>
              <p:ext uri="{D42A27DB-BD31-4B8C-83A1-F6EECF244321}">
                <p14:modId xmlns:p14="http://schemas.microsoft.com/office/powerpoint/2010/main" val="729414841"/>
              </p:ext>
            </p:extLst>
          </p:nvPr>
        </p:nvGraphicFramePr>
        <p:xfrm>
          <a:off x="676620" y="1325160"/>
          <a:ext cx="10838160" cy="5443920"/>
        </p:xfrm>
        <a:graphic>
          <a:graphicData uri="http://schemas.openxmlformats.org/drawingml/2006/table">
            <a:tbl>
              <a:tblPr/>
              <a:tblGrid>
                <a:gridCol w="2709360">
                  <a:extLst>
                    <a:ext uri="{9D8B030D-6E8A-4147-A177-3AD203B41FA5}">
                      <a16:colId xmlns:a16="http://schemas.microsoft.com/office/drawing/2014/main" val="20000"/>
                    </a:ext>
                  </a:extLst>
                </a:gridCol>
                <a:gridCol w="2709360">
                  <a:extLst>
                    <a:ext uri="{9D8B030D-6E8A-4147-A177-3AD203B41FA5}">
                      <a16:colId xmlns:a16="http://schemas.microsoft.com/office/drawing/2014/main" val="20001"/>
                    </a:ext>
                  </a:extLst>
                </a:gridCol>
                <a:gridCol w="2709360">
                  <a:extLst>
                    <a:ext uri="{9D8B030D-6E8A-4147-A177-3AD203B41FA5}">
                      <a16:colId xmlns:a16="http://schemas.microsoft.com/office/drawing/2014/main" val="20002"/>
                    </a:ext>
                  </a:extLst>
                </a:gridCol>
                <a:gridCol w="2710080">
                  <a:extLst>
                    <a:ext uri="{9D8B030D-6E8A-4147-A177-3AD203B41FA5}">
                      <a16:colId xmlns:a16="http://schemas.microsoft.com/office/drawing/2014/main" val="20003"/>
                    </a:ext>
                  </a:extLst>
                </a:gridCol>
              </a:tblGrid>
              <a:tr h="622440">
                <a:tc>
                  <a:txBody>
                    <a:bodyPr/>
                    <a:lstStyle/>
                    <a:p>
                      <a:pPr algn="ctr">
                        <a:lnSpc>
                          <a:spcPct val="100000"/>
                        </a:lnSpc>
                        <a:buNone/>
                      </a:pPr>
                      <a:r>
                        <a:rPr lang="es-ES" sz="1800" b="1" strike="noStrike" spc="-1">
                          <a:solidFill>
                            <a:srgbClr val="FFFFFF"/>
                          </a:solidFill>
                          <a:latin typeface="Goudy Old Style"/>
                        </a:rPr>
                        <a:t>PARÁMETRO</a:t>
                      </a:r>
                      <a:endParaRPr lang="es-ES" sz="1800" b="0" strike="noStrike" spc="-1">
                        <a:latin typeface="Arial"/>
                      </a:endParaRPr>
                    </a:p>
                  </a:txBody>
                  <a:tcPr>
                    <a:lnL>
                      <a:noFill/>
                    </a:lnL>
                    <a:lnR>
                      <a:noFill/>
                    </a:lnR>
                    <a:lnT w="12240">
                      <a:solidFill>
                        <a:srgbClr val="FFFFFF"/>
                      </a:solidFill>
                    </a:lnT>
                    <a:lnB w="12240">
                      <a:solidFill>
                        <a:srgbClr val="FFFFFF"/>
                      </a:solidFill>
                    </a:lnB>
                    <a:solidFill>
                      <a:srgbClr val="A5644E"/>
                    </a:solidFill>
                  </a:tcPr>
                </a:tc>
                <a:tc>
                  <a:txBody>
                    <a:bodyPr/>
                    <a:lstStyle/>
                    <a:p>
                      <a:pPr algn="ctr">
                        <a:lnSpc>
                          <a:spcPct val="100000"/>
                        </a:lnSpc>
                        <a:buNone/>
                      </a:pPr>
                      <a:r>
                        <a:rPr lang="es-ES" sz="1800" b="1" strike="noStrike" spc="-1">
                          <a:solidFill>
                            <a:srgbClr val="FFFFFF"/>
                          </a:solidFill>
                          <a:latin typeface="Goudy Old Style"/>
                        </a:rPr>
                        <a:t>VALOR POR DEFECTO</a:t>
                      </a:r>
                      <a:endParaRPr lang="es-ES" sz="1800" b="0" strike="noStrike" spc="-1">
                        <a:latin typeface="Arial"/>
                      </a:endParaRPr>
                    </a:p>
                  </a:txBody>
                  <a:tcPr>
                    <a:lnL>
                      <a:noFill/>
                    </a:lnL>
                    <a:lnR>
                      <a:noFill/>
                    </a:lnR>
                    <a:lnT w="12240">
                      <a:solidFill>
                        <a:srgbClr val="FFFFFF"/>
                      </a:solidFill>
                    </a:lnT>
                    <a:lnB w="12240">
                      <a:solidFill>
                        <a:srgbClr val="FFFFFF"/>
                      </a:solidFill>
                    </a:lnB>
                    <a:solidFill>
                      <a:srgbClr val="A5644E"/>
                    </a:solidFill>
                  </a:tcPr>
                </a:tc>
                <a:tc>
                  <a:txBody>
                    <a:bodyPr/>
                    <a:lstStyle/>
                    <a:p>
                      <a:pPr algn="ctr">
                        <a:lnSpc>
                          <a:spcPct val="100000"/>
                        </a:lnSpc>
                        <a:buNone/>
                      </a:pPr>
                      <a:r>
                        <a:rPr lang="es-ES" sz="1800" b="1" strike="noStrike" spc="-1">
                          <a:solidFill>
                            <a:srgbClr val="FFFFFF"/>
                          </a:solidFill>
                          <a:latin typeface="Goudy Old Style"/>
                        </a:rPr>
                        <a:t>SIGNIFICADO</a:t>
                      </a:r>
                      <a:endParaRPr lang="es-ES" sz="1800" b="0" strike="noStrike" spc="-1">
                        <a:latin typeface="Arial"/>
                      </a:endParaRPr>
                    </a:p>
                  </a:txBody>
                  <a:tcPr>
                    <a:lnL>
                      <a:noFill/>
                    </a:lnL>
                    <a:lnR>
                      <a:noFill/>
                    </a:lnR>
                    <a:lnT w="12240">
                      <a:solidFill>
                        <a:srgbClr val="FFFFFF"/>
                      </a:solidFill>
                    </a:lnT>
                    <a:lnB w="12240">
                      <a:solidFill>
                        <a:srgbClr val="FFFFFF"/>
                      </a:solidFill>
                    </a:lnB>
                    <a:solidFill>
                      <a:srgbClr val="A5644E"/>
                    </a:solidFill>
                  </a:tcPr>
                </a:tc>
                <a:tc>
                  <a:txBody>
                    <a:bodyPr/>
                    <a:lstStyle/>
                    <a:p>
                      <a:pPr algn="ctr">
                        <a:lnSpc>
                          <a:spcPct val="100000"/>
                        </a:lnSpc>
                        <a:buNone/>
                      </a:pPr>
                      <a:r>
                        <a:rPr lang="es-ES" sz="1800" b="1" strike="noStrike" spc="-1">
                          <a:solidFill>
                            <a:srgbClr val="FFFFFF"/>
                          </a:solidFill>
                          <a:latin typeface="Goudy Old Style"/>
                        </a:rPr>
                        <a:t>OBSERVACIONES</a:t>
                      </a:r>
                      <a:endParaRPr lang="es-ES" sz="1800" b="0" strike="noStrike" spc="-1">
                        <a:latin typeface="Arial"/>
                      </a:endParaRPr>
                    </a:p>
                  </a:txBody>
                  <a:tcPr>
                    <a:lnL>
                      <a:noFill/>
                    </a:lnL>
                    <a:lnR>
                      <a:noFill/>
                    </a:lnR>
                    <a:lnT w="12240">
                      <a:solidFill>
                        <a:srgbClr val="FFFFFF"/>
                      </a:solidFill>
                    </a:lnT>
                    <a:lnB w="12240">
                      <a:solidFill>
                        <a:srgbClr val="FFFFFF"/>
                      </a:solidFill>
                    </a:lnB>
                    <a:solidFill>
                      <a:srgbClr val="A5644E"/>
                    </a:solidFill>
                  </a:tcPr>
                </a:tc>
                <a:extLst>
                  <a:ext uri="{0D108BD9-81ED-4DB2-BD59-A6C34878D82A}">
                    <a16:rowId xmlns:a16="http://schemas.microsoft.com/office/drawing/2014/main" val="10000"/>
                  </a:ext>
                </a:extLst>
              </a:tr>
              <a:tr h="946440">
                <a:tc>
                  <a:txBody>
                    <a:bodyPr/>
                    <a:lstStyle/>
                    <a:p>
                      <a:pPr>
                        <a:lnSpc>
                          <a:spcPct val="100000"/>
                        </a:lnSpc>
                        <a:buNone/>
                      </a:pPr>
                      <a:r>
                        <a:rPr lang="es-ES" sz="1800" b="0" strike="noStrike" spc="-1">
                          <a:solidFill>
                            <a:srgbClr val="FFFFFF"/>
                          </a:solidFill>
                          <a:latin typeface="Goudy Old Style"/>
                        </a:rPr>
                        <a:t>HTTP_PORT</a:t>
                      </a:r>
                      <a:endParaRPr lang="es-ES" sz="1800" b="0" strike="noStrike" spc="-1">
                        <a:latin typeface="Arial"/>
                      </a:endParaRPr>
                    </a:p>
                  </a:txBody>
                  <a:tcPr>
                    <a:lnL>
                      <a:noFill/>
                    </a:lnL>
                    <a:lnR>
                      <a:noFill/>
                    </a:lnR>
                    <a:lnT w="12240" cap="flat" cmpd="sng" algn="ctr">
                      <a:solidFill>
                        <a:srgbClr val="FFFFFF"/>
                      </a:solidFill>
                      <a:prstDash val="solid"/>
                      <a:round/>
                      <a:headEnd type="none" w="med" len="med"/>
                      <a:tailEnd type="none" w="med" len="med"/>
                    </a:lnT>
                    <a:lnB>
                      <a:noFill/>
                    </a:lnB>
                    <a:solidFill>
                      <a:srgbClr val="FFFFFF">
                        <a:alpha val="20000"/>
                      </a:srgbClr>
                    </a:solidFill>
                  </a:tcPr>
                </a:tc>
                <a:tc>
                  <a:txBody>
                    <a:bodyPr/>
                    <a:lstStyle/>
                    <a:p>
                      <a:pPr>
                        <a:lnSpc>
                          <a:spcPct val="100000"/>
                        </a:lnSpc>
                        <a:buNone/>
                      </a:pPr>
                      <a:r>
                        <a:rPr lang="es-ES" sz="1800" b="0" strike="noStrike" spc="-1">
                          <a:solidFill>
                            <a:srgbClr val="FFFFFF"/>
                          </a:solidFill>
                          <a:latin typeface="Goudy Old Style"/>
                        </a:rPr>
                        <a:t>80</a:t>
                      </a:r>
                      <a:endParaRPr lang="es-ES" sz="1800" b="0" strike="noStrike" spc="-1">
                        <a:latin typeface="Arial"/>
                      </a:endParaRPr>
                    </a:p>
                  </a:txBody>
                  <a:tcPr>
                    <a:lnL>
                      <a:noFill/>
                    </a:lnL>
                    <a:lnR>
                      <a:noFill/>
                    </a:lnR>
                    <a:lnT w="12240" cap="flat" cmpd="sng" algn="ctr">
                      <a:solidFill>
                        <a:srgbClr val="FFFFFF"/>
                      </a:solidFill>
                      <a:prstDash val="solid"/>
                      <a:round/>
                      <a:headEnd type="none" w="med" len="med"/>
                      <a:tailEnd type="none" w="med" len="med"/>
                    </a:lnT>
                    <a:lnB>
                      <a:noFill/>
                    </a:lnB>
                    <a:solidFill>
                      <a:srgbClr val="FFFFFF">
                        <a:alpha val="20000"/>
                      </a:srgbClr>
                    </a:solidFill>
                  </a:tcPr>
                </a:tc>
                <a:tc>
                  <a:txBody>
                    <a:bodyPr/>
                    <a:lstStyle/>
                    <a:p>
                      <a:pPr>
                        <a:lnSpc>
                          <a:spcPct val="100000"/>
                        </a:lnSpc>
                        <a:buNone/>
                      </a:pPr>
                      <a:r>
                        <a:rPr lang="es-ES" sz="1800" b="0" strike="noStrike" spc="-1">
                          <a:solidFill>
                            <a:srgbClr val="FFFFFF"/>
                          </a:solidFill>
                          <a:latin typeface="Goudy Old Style"/>
                        </a:rPr>
                        <a:t>Puerto TCP donde escuchará el servidor HTTP </a:t>
                      </a:r>
                      <a:endParaRPr lang="es-ES" sz="1800" b="0" strike="noStrike" spc="-1">
                        <a:latin typeface="Arial"/>
                      </a:endParaRPr>
                    </a:p>
                  </a:txBody>
                  <a:tcPr>
                    <a:lnL>
                      <a:noFill/>
                    </a:lnL>
                    <a:lnR>
                      <a:noFill/>
                    </a:lnR>
                    <a:lnT w="12240" cap="flat" cmpd="sng" algn="ctr">
                      <a:solidFill>
                        <a:srgbClr val="FFFFFF"/>
                      </a:solidFill>
                      <a:prstDash val="solid"/>
                      <a:round/>
                      <a:headEnd type="none" w="med" len="med"/>
                      <a:tailEnd type="none" w="med" len="med"/>
                    </a:lnT>
                    <a:lnB>
                      <a:noFill/>
                    </a:lnB>
                    <a:solidFill>
                      <a:srgbClr val="FFFFFF">
                        <a:alpha val="20000"/>
                      </a:srgbClr>
                    </a:solidFill>
                  </a:tcPr>
                </a:tc>
                <a:tc>
                  <a:txBody>
                    <a:bodyPr/>
                    <a:lstStyle/>
                    <a:p>
                      <a:endParaRPr lang="es-ES"/>
                    </a:p>
                  </a:txBody>
                  <a:tcPr>
                    <a:lnL>
                      <a:noFill/>
                    </a:lnL>
                    <a:lnR>
                      <a:noFill/>
                    </a:lnR>
                    <a:lnT w="12240" cap="flat" cmpd="sng" algn="ctr">
                      <a:solidFill>
                        <a:srgbClr val="FFFFFF"/>
                      </a:solidFill>
                      <a:prstDash val="solid"/>
                      <a:round/>
                      <a:headEnd type="none" w="med" len="med"/>
                      <a:tailEnd type="none" w="med" len="med"/>
                    </a:lnT>
                    <a:lnB>
                      <a:noFill/>
                    </a:lnB>
                    <a:solidFill>
                      <a:srgbClr val="FFFFFF">
                        <a:alpha val="20000"/>
                      </a:srgbClr>
                    </a:solidFill>
                  </a:tcPr>
                </a:tc>
                <a:extLst>
                  <a:ext uri="{0D108BD9-81ED-4DB2-BD59-A6C34878D82A}">
                    <a16:rowId xmlns:a16="http://schemas.microsoft.com/office/drawing/2014/main" val="10001"/>
                  </a:ext>
                </a:extLst>
              </a:tr>
              <a:tr h="887760">
                <a:tc>
                  <a:txBody>
                    <a:bodyPr/>
                    <a:lstStyle/>
                    <a:p>
                      <a:pPr>
                        <a:lnSpc>
                          <a:spcPct val="100000"/>
                        </a:lnSpc>
                        <a:buNone/>
                      </a:pPr>
                      <a:r>
                        <a:rPr lang="es-ES" sz="1800" b="0" strike="noStrike" spc="-1">
                          <a:solidFill>
                            <a:srgbClr val="FFFFFF"/>
                          </a:solidFill>
                          <a:latin typeface="Goudy Old Style"/>
                        </a:rPr>
                        <a:t>SERVER</a:t>
                      </a:r>
                      <a:endParaRPr lang="es-ES" sz="1800" b="0" strike="noStrike" spc="-1">
                        <a:latin typeface="Arial"/>
                      </a:endParaRPr>
                    </a:p>
                  </a:txBody>
                  <a:tcPr>
                    <a:lnL>
                      <a:noFill/>
                    </a:lnL>
                    <a:lnR>
                      <a:noFill/>
                    </a:lnR>
                    <a:lnT>
                      <a:noFill/>
                    </a:lnT>
                    <a:lnB>
                      <a:noFill/>
                    </a:lnB>
                    <a:noFill/>
                  </a:tcPr>
                </a:tc>
                <a:tc>
                  <a:txBody>
                    <a:bodyPr/>
                    <a:lstStyle/>
                    <a:p>
                      <a:pPr>
                        <a:lnSpc>
                          <a:spcPct val="100000"/>
                        </a:lnSpc>
                        <a:buNone/>
                      </a:pPr>
                      <a:r>
                        <a:rPr lang="es-ES" sz="1800" b="0" strike="noStrike" spc="-1">
                          <a:solidFill>
                            <a:srgbClr val="FFFFFF"/>
                          </a:solidFill>
                          <a:latin typeface="Goudy Old Style"/>
                        </a:rPr>
                        <a:t>LOCALHOST</a:t>
                      </a:r>
                      <a:endParaRPr lang="es-ES" sz="1800" b="0" strike="noStrike" spc="-1">
                        <a:latin typeface="Arial"/>
                      </a:endParaRPr>
                    </a:p>
                  </a:txBody>
                  <a:tcPr>
                    <a:lnL>
                      <a:noFill/>
                    </a:lnL>
                    <a:lnR>
                      <a:noFill/>
                    </a:lnR>
                    <a:lnT>
                      <a:noFill/>
                    </a:lnT>
                    <a:lnB>
                      <a:noFill/>
                    </a:lnB>
                    <a:noFill/>
                  </a:tcPr>
                </a:tc>
                <a:tc>
                  <a:txBody>
                    <a:bodyPr/>
                    <a:lstStyle/>
                    <a:p>
                      <a:pPr>
                        <a:lnSpc>
                          <a:spcPct val="100000"/>
                        </a:lnSpc>
                        <a:buNone/>
                      </a:pPr>
                      <a:r>
                        <a:rPr lang="es-ES" sz="1800" b="0" strike="noStrike" spc="-1">
                          <a:solidFill>
                            <a:srgbClr val="FFFFFF"/>
                          </a:solidFill>
                          <a:latin typeface="Goudy Old Style"/>
                        </a:rPr>
                        <a:t>Para la demo, haremos la ejecución en local. </a:t>
                      </a:r>
                      <a:endParaRPr lang="es-ES" sz="1800" b="0" strike="noStrike" spc="-1">
                        <a:latin typeface="Arial"/>
                      </a:endParaRPr>
                    </a:p>
                  </a:txBody>
                  <a:tcPr>
                    <a:lnL>
                      <a:noFill/>
                    </a:lnL>
                    <a:lnR>
                      <a:noFill/>
                    </a:lnR>
                    <a:lnT>
                      <a:noFill/>
                    </a:lnT>
                    <a:lnB>
                      <a:noFill/>
                    </a:lnB>
                    <a:noFill/>
                  </a:tcPr>
                </a:tc>
                <a:tc>
                  <a:txBody>
                    <a:bodyPr/>
                    <a:lstStyle/>
                    <a:p>
                      <a:endParaRPr lang="es-ES"/>
                    </a:p>
                  </a:txBody>
                  <a:tcPr>
                    <a:lnL>
                      <a:noFill/>
                    </a:lnL>
                    <a:lnR>
                      <a:noFill/>
                    </a:lnR>
                    <a:lnT>
                      <a:noFill/>
                    </a:lnT>
                    <a:lnB>
                      <a:noFill/>
                    </a:lnB>
                    <a:noFill/>
                  </a:tcPr>
                </a:tc>
                <a:extLst>
                  <a:ext uri="{0D108BD9-81ED-4DB2-BD59-A6C34878D82A}">
                    <a16:rowId xmlns:a16="http://schemas.microsoft.com/office/drawing/2014/main" val="10002"/>
                  </a:ext>
                </a:extLst>
              </a:tr>
              <a:tr h="946440">
                <a:tc>
                  <a:txBody>
                    <a:bodyPr/>
                    <a:lstStyle/>
                    <a:p>
                      <a:pPr>
                        <a:lnSpc>
                          <a:spcPct val="100000"/>
                        </a:lnSpc>
                        <a:buNone/>
                      </a:pPr>
                      <a:r>
                        <a:rPr lang="es-ES" sz="1800" b="0" strike="noStrike" spc="-1">
                          <a:solidFill>
                            <a:srgbClr val="FFFFFF"/>
                          </a:solidFill>
                          <a:latin typeface="Goudy Old Style"/>
                        </a:rPr>
                        <a:t>APACHE2</a:t>
                      </a:r>
                      <a:endParaRPr lang="es-ES" sz="1800" b="0" strike="noStrike" spc="-1">
                        <a:latin typeface="Arial"/>
                      </a:endParaRPr>
                    </a:p>
                  </a:txBody>
                  <a:tcPr>
                    <a:lnL>
                      <a:noFill/>
                    </a:lnL>
                    <a:lnR>
                      <a:noFill/>
                    </a:lnR>
                    <a:lnT>
                      <a:noFill/>
                    </a:lnT>
                    <a:lnB>
                      <a:noFill/>
                    </a:lnB>
                    <a:solidFill>
                      <a:srgbClr val="FFFFFF">
                        <a:alpha val="20000"/>
                      </a:srgbClr>
                    </a:solidFill>
                  </a:tcPr>
                </a:tc>
                <a:tc>
                  <a:txBody>
                    <a:bodyPr/>
                    <a:lstStyle/>
                    <a:p>
                      <a:pPr>
                        <a:lnSpc>
                          <a:spcPct val="100000"/>
                        </a:lnSpc>
                        <a:buNone/>
                      </a:pPr>
                      <a:r>
                        <a:rPr lang="es-ES" sz="1800" b="0" strike="noStrike" spc="-1">
                          <a:solidFill>
                            <a:srgbClr val="FFFFFF"/>
                          </a:solidFill>
                          <a:latin typeface="Goudy Old Style"/>
                        </a:rPr>
                        <a:t>/WWW</a:t>
                      </a:r>
                      <a:endParaRPr lang="es-ES" sz="1800" b="0" strike="noStrike" spc="-1">
                        <a:latin typeface="Arial"/>
                      </a:endParaRPr>
                    </a:p>
                  </a:txBody>
                  <a:tcPr>
                    <a:lnL>
                      <a:noFill/>
                    </a:lnL>
                    <a:lnR>
                      <a:noFill/>
                    </a:lnR>
                    <a:lnT>
                      <a:noFill/>
                    </a:lnT>
                    <a:lnB>
                      <a:noFill/>
                    </a:lnB>
                    <a:solidFill>
                      <a:srgbClr val="FFFFFF">
                        <a:alpha val="20000"/>
                      </a:srgbClr>
                    </a:solidFill>
                  </a:tcPr>
                </a:tc>
                <a:tc>
                  <a:txBody>
                    <a:bodyPr/>
                    <a:lstStyle/>
                    <a:p>
                      <a:pPr>
                        <a:lnSpc>
                          <a:spcPct val="100000"/>
                        </a:lnSpc>
                        <a:buNone/>
                      </a:pPr>
                      <a:r>
                        <a:rPr lang="es-ES" sz="1800" b="0" strike="noStrike" spc="-1">
                          <a:solidFill>
                            <a:srgbClr val="FFFFFF"/>
                          </a:solidFill>
                          <a:latin typeface="Goudy Old Style"/>
                        </a:rPr>
                        <a:t>Es el servidor.</a:t>
                      </a:r>
                      <a:endParaRPr lang="es-ES" sz="1800" b="0" strike="noStrike" spc="-1">
                        <a:latin typeface="Arial"/>
                      </a:endParaRPr>
                    </a:p>
                  </a:txBody>
                  <a:tcPr>
                    <a:lnL>
                      <a:noFill/>
                    </a:lnL>
                    <a:lnR>
                      <a:noFill/>
                    </a:lnR>
                    <a:lnT>
                      <a:noFill/>
                    </a:lnT>
                    <a:lnB>
                      <a:noFill/>
                    </a:lnB>
                    <a:solidFill>
                      <a:srgbClr val="FFFFFF">
                        <a:alpha val="20000"/>
                      </a:srgbClr>
                    </a:solidFill>
                  </a:tcPr>
                </a:tc>
                <a:tc>
                  <a:txBody>
                    <a:bodyPr/>
                    <a:lstStyle/>
                    <a:p>
                      <a:pPr>
                        <a:lnSpc>
                          <a:spcPct val="100000"/>
                        </a:lnSpc>
                        <a:buNone/>
                      </a:pPr>
                      <a:r>
                        <a:rPr lang="es-ES" sz="1800" b="0" strike="noStrike" spc="-1">
                          <a:solidFill>
                            <a:srgbClr val="FFFFFF"/>
                          </a:solidFill>
                          <a:latin typeface="Goudy Old Style"/>
                        </a:rPr>
                        <a:t>Se debe arrancar con SYSTEMCTL START APACHE-2.SERVICE</a:t>
                      </a:r>
                      <a:endParaRPr lang="es-ES" sz="1800" b="0" strike="noStrike" spc="-1">
                        <a:latin typeface="Arial"/>
                      </a:endParaRPr>
                    </a:p>
                  </a:txBody>
                  <a:tcPr>
                    <a:lnL>
                      <a:noFill/>
                    </a:lnL>
                    <a:lnR>
                      <a:noFill/>
                    </a:lnR>
                    <a:lnT>
                      <a:noFill/>
                    </a:lnT>
                    <a:lnB>
                      <a:noFill/>
                    </a:lnB>
                    <a:solidFill>
                      <a:srgbClr val="FFFFFF">
                        <a:alpha val="20000"/>
                      </a:srgbClr>
                    </a:solidFill>
                  </a:tcPr>
                </a:tc>
                <a:extLst>
                  <a:ext uri="{0D108BD9-81ED-4DB2-BD59-A6C34878D82A}">
                    <a16:rowId xmlns:a16="http://schemas.microsoft.com/office/drawing/2014/main" val="10003"/>
                  </a:ext>
                </a:extLst>
              </a:tr>
              <a:tr h="1153080">
                <a:tc>
                  <a:txBody>
                    <a:bodyPr/>
                    <a:lstStyle/>
                    <a:p>
                      <a:pPr>
                        <a:lnSpc>
                          <a:spcPct val="100000"/>
                        </a:lnSpc>
                        <a:buNone/>
                      </a:pPr>
                      <a:r>
                        <a:rPr lang="es-ES" sz="1800" b="0" strike="noStrike" spc="-1">
                          <a:solidFill>
                            <a:srgbClr val="FFFFFF"/>
                          </a:solidFill>
                          <a:latin typeface="Goudy Old Style"/>
                        </a:rPr>
                        <a:t>BBDD</a:t>
                      </a:r>
                      <a:endParaRPr lang="es-ES" sz="1800" b="0" strike="noStrike" spc="-1">
                        <a:latin typeface="Arial"/>
                      </a:endParaRPr>
                    </a:p>
                  </a:txBody>
                  <a:tcPr>
                    <a:lnL>
                      <a:noFill/>
                    </a:lnL>
                    <a:lnR>
                      <a:noFill/>
                    </a:lnR>
                    <a:lnT>
                      <a:noFill/>
                    </a:lnT>
                    <a:lnB>
                      <a:noFill/>
                    </a:lnB>
                    <a:noFill/>
                  </a:tcPr>
                </a:tc>
                <a:tc>
                  <a:txBody>
                    <a:bodyPr/>
                    <a:lstStyle/>
                    <a:p>
                      <a:pPr>
                        <a:lnSpc>
                          <a:spcPct val="100000"/>
                        </a:lnSpc>
                        <a:buNone/>
                      </a:pPr>
                      <a:r>
                        <a:rPr lang="es-ES" sz="1800" b="0" strike="noStrike" spc="-1">
                          <a:solidFill>
                            <a:srgbClr val="FFFFFF"/>
                          </a:solidFill>
                          <a:latin typeface="Goudy Old Style"/>
                        </a:rPr>
                        <a:t>My_Wiki</a:t>
                      </a:r>
                      <a:endParaRPr lang="es-ES" sz="1800" b="0" strike="noStrike" spc="-1">
                        <a:latin typeface="Arial"/>
                      </a:endParaRPr>
                    </a:p>
                  </a:txBody>
                  <a:tcPr>
                    <a:lnL>
                      <a:noFill/>
                    </a:lnL>
                    <a:lnR>
                      <a:noFill/>
                    </a:lnR>
                    <a:lnT>
                      <a:noFill/>
                    </a:lnT>
                    <a:lnB>
                      <a:noFill/>
                    </a:lnB>
                    <a:noFill/>
                  </a:tcPr>
                </a:tc>
                <a:tc>
                  <a:txBody>
                    <a:bodyPr/>
                    <a:lstStyle/>
                    <a:p>
                      <a:pPr>
                        <a:lnSpc>
                          <a:spcPct val="100000"/>
                        </a:lnSpc>
                        <a:buNone/>
                      </a:pPr>
                      <a:r>
                        <a:rPr lang="es-ES" sz="1800" b="0" strike="noStrike" spc="-1">
                          <a:solidFill>
                            <a:srgbClr val="FFFFFF"/>
                          </a:solidFill>
                          <a:latin typeface="Goudy Old Style"/>
                        </a:rPr>
                        <a:t>Uso de MySQL para almacenar la información de MediaWiki</a:t>
                      </a:r>
                      <a:endParaRPr lang="es-ES" sz="1800" b="0" strike="noStrike" spc="-1">
                        <a:latin typeface="Arial"/>
                      </a:endParaRPr>
                    </a:p>
                  </a:txBody>
                  <a:tcPr>
                    <a:lnL>
                      <a:noFill/>
                    </a:lnL>
                    <a:lnR>
                      <a:noFill/>
                    </a:lnR>
                    <a:lnT>
                      <a:noFill/>
                    </a:lnT>
                    <a:lnB>
                      <a:noFill/>
                    </a:lnB>
                    <a:noFill/>
                  </a:tcPr>
                </a:tc>
                <a:tc>
                  <a:txBody>
                    <a:bodyPr/>
                    <a:lstStyle/>
                    <a:p>
                      <a:pPr>
                        <a:lnSpc>
                          <a:spcPct val="100000"/>
                        </a:lnSpc>
                        <a:buNone/>
                      </a:pPr>
                      <a:r>
                        <a:rPr lang="es-ES" sz="1800" b="0" strike="noStrike" spc="-1">
                          <a:solidFill>
                            <a:srgbClr val="FFFFFF"/>
                          </a:solidFill>
                          <a:latin typeface="Goudy Old Style"/>
                        </a:rPr>
                        <a:t>Su uso se lleva a cabo a través de MySQL_Workbench</a:t>
                      </a:r>
                      <a:endParaRPr lang="es-ES" sz="1800" b="0" strike="noStrike" spc="-1">
                        <a:latin typeface="Arial"/>
                      </a:endParaRPr>
                    </a:p>
                  </a:txBody>
                  <a:tcPr>
                    <a:lnL>
                      <a:noFill/>
                    </a:lnL>
                    <a:lnR>
                      <a:noFill/>
                    </a:lnR>
                    <a:lnT>
                      <a:noFill/>
                    </a:lnT>
                    <a:lnB>
                      <a:noFill/>
                    </a:lnB>
                    <a:noFill/>
                  </a:tcPr>
                </a:tc>
                <a:extLst>
                  <a:ext uri="{0D108BD9-81ED-4DB2-BD59-A6C34878D82A}">
                    <a16:rowId xmlns:a16="http://schemas.microsoft.com/office/drawing/2014/main" val="10004"/>
                  </a:ext>
                </a:extLst>
              </a:tr>
              <a:tr h="887760">
                <a:tc>
                  <a:txBody>
                    <a:bodyPr/>
                    <a:lstStyle/>
                    <a:p>
                      <a:pPr>
                        <a:lnSpc>
                          <a:spcPct val="100000"/>
                        </a:lnSpc>
                        <a:buNone/>
                      </a:pPr>
                      <a:r>
                        <a:rPr lang="es-ES" sz="1800" b="0" strike="noStrike" spc="-1">
                          <a:solidFill>
                            <a:srgbClr val="FFFFFF"/>
                          </a:solidFill>
                          <a:latin typeface="Goudy Old Style"/>
                        </a:rPr>
                        <a:t>URL</a:t>
                      </a:r>
                      <a:endParaRPr lang="es-ES" sz="1800" b="0" strike="noStrike" spc="-1">
                        <a:latin typeface="Arial"/>
                      </a:endParaRPr>
                    </a:p>
                  </a:txBody>
                  <a:tcPr>
                    <a:lnL>
                      <a:noFill/>
                    </a:lnL>
                    <a:lnR>
                      <a:noFill/>
                    </a:lnR>
                    <a:lnT>
                      <a:noFill/>
                    </a:lnT>
                    <a:lnB w="12240">
                      <a:solidFill>
                        <a:srgbClr val="FFFFFF"/>
                      </a:solidFill>
                    </a:lnB>
                    <a:solidFill>
                      <a:srgbClr val="FFFFFF">
                        <a:alpha val="20000"/>
                      </a:srgbClr>
                    </a:solidFill>
                  </a:tcPr>
                </a:tc>
                <a:tc>
                  <a:txBody>
                    <a:bodyPr/>
                    <a:lstStyle/>
                    <a:p>
                      <a:pPr>
                        <a:lnSpc>
                          <a:spcPct val="100000"/>
                        </a:lnSpc>
                        <a:buNone/>
                      </a:pPr>
                      <a:r>
                        <a:rPr lang="es-ES" sz="1800" b="0" strike="noStrike" spc="-1">
                          <a:solidFill>
                            <a:srgbClr val="FFFFFF"/>
                          </a:solidFill>
                          <a:latin typeface="Goudy Old Style"/>
                        </a:rPr>
                        <a:t>LOCALHOST/MEDIAWIKI(VERSIÓN)</a:t>
                      </a:r>
                      <a:endParaRPr lang="es-ES" sz="1800" b="0" strike="noStrike" spc="-1">
                        <a:latin typeface="Arial"/>
                      </a:endParaRPr>
                    </a:p>
                  </a:txBody>
                  <a:tcPr>
                    <a:lnL>
                      <a:noFill/>
                    </a:lnL>
                    <a:lnR>
                      <a:noFill/>
                    </a:lnR>
                    <a:lnT>
                      <a:noFill/>
                    </a:lnT>
                    <a:lnB w="12240">
                      <a:solidFill>
                        <a:srgbClr val="FFFFFF"/>
                      </a:solidFill>
                    </a:lnB>
                    <a:solidFill>
                      <a:srgbClr val="FFFFFF">
                        <a:alpha val="20000"/>
                      </a:srgbClr>
                    </a:solidFill>
                  </a:tcPr>
                </a:tc>
                <a:tc>
                  <a:txBody>
                    <a:bodyPr/>
                    <a:lstStyle/>
                    <a:p>
                      <a:pPr>
                        <a:lnSpc>
                          <a:spcPct val="100000"/>
                        </a:lnSpc>
                        <a:buNone/>
                      </a:pPr>
                      <a:r>
                        <a:rPr lang="es-ES" sz="1800" b="0" strike="noStrike" spc="-1">
                          <a:solidFill>
                            <a:srgbClr val="FFFFFF"/>
                          </a:solidFill>
                          <a:latin typeface="Goudy Old Style"/>
                        </a:rPr>
                        <a:t>Esta es la URL necesaria para acceder al servicio</a:t>
                      </a:r>
                      <a:endParaRPr lang="es-ES" sz="1800" b="0" strike="noStrike" spc="-1">
                        <a:latin typeface="Arial"/>
                      </a:endParaRPr>
                    </a:p>
                  </a:txBody>
                  <a:tcPr>
                    <a:lnL>
                      <a:noFill/>
                    </a:lnL>
                    <a:lnR>
                      <a:noFill/>
                    </a:lnR>
                    <a:lnT>
                      <a:noFill/>
                    </a:lnT>
                    <a:lnB w="12240">
                      <a:solidFill>
                        <a:srgbClr val="FFFFFF"/>
                      </a:solidFill>
                    </a:lnB>
                    <a:solidFill>
                      <a:srgbClr val="FFFFFF">
                        <a:alpha val="20000"/>
                      </a:srgbClr>
                    </a:solidFill>
                  </a:tcPr>
                </a:tc>
                <a:tc>
                  <a:txBody>
                    <a:bodyPr/>
                    <a:lstStyle/>
                    <a:p>
                      <a:endParaRPr lang="es-ES" dirty="0"/>
                    </a:p>
                  </a:txBody>
                  <a:tcPr>
                    <a:lnL>
                      <a:noFill/>
                    </a:lnL>
                    <a:lnR>
                      <a:noFill/>
                    </a:lnR>
                    <a:lnT>
                      <a:noFill/>
                    </a:lnT>
                    <a:lnB w="12240">
                      <a:solidFill>
                        <a:srgbClr val="FFFFFF"/>
                      </a:solidFill>
                    </a:lnB>
                    <a:solidFill>
                      <a:srgbClr val="FFFFFF">
                        <a:alpha val="20000"/>
                      </a:srgbClr>
                    </a:solidFill>
                  </a:tcPr>
                </a:tc>
                <a:extLst>
                  <a:ext uri="{0D108BD9-81ED-4DB2-BD59-A6C34878D82A}">
                    <a16:rowId xmlns:a16="http://schemas.microsoft.com/office/drawing/2014/main" val="10005"/>
                  </a:ext>
                </a:extLst>
              </a:tr>
            </a:tbl>
          </a:graphicData>
        </a:graphic>
      </p:graphicFrame>
      <p:sp>
        <p:nvSpPr>
          <p:cNvPr id="2" name="Marcador de número de diapositiva 1">
            <a:extLst>
              <a:ext uri="{FF2B5EF4-FFF2-40B4-BE49-F238E27FC236}">
                <a16:creationId xmlns:a16="http://schemas.microsoft.com/office/drawing/2014/main" id="{A17EFF2D-7153-036A-7D3A-38F8CF91991E}"/>
              </a:ext>
            </a:extLst>
          </p:cNvPr>
          <p:cNvSpPr>
            <a:spLocks noGrp="1"/>
          </p:cNvSpPr>
          <p:nvPr>
            <p:ph type="sldNum" idx="12"/>
          </p:nvPr>
        </p:nvSpPr>
        <p:spPr>
          <a:xfrm>
            <a:off x="11138220" y="6292670"/>
            <a:ext cx="753120" cy="364680"/>
          </a:xfrm>
        </p:spPr>
        <p:txBody>
          <a:bodyPr/>
          <a:lstStyle/>
          <a:p>
            <a:fld id="{56C4D887-83E2-4025-8A53-26707596E2F5}" type="slidenum">
              <a:rPr lang="es-ES" sz="1600" smtClean="0"/>
              <a:t>9</a:t>
            </a:fld>
            <a:endParaRPr lang="es-E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{9B4E07C0-FC15-450D-85ED-A72F2B2A4D96}tf55705232_win32</Template>
  <TotalTime>193</TotalTime>
  <Words>1336</Words>
  <Application>Microsoft Office PowerPoint</Application>
  <PresentationFormat>Panorámica</PresentationFormat>
  <Paragraphs>104</Paragraphs>
  <Slides>16</Slides>
  <Notes>2</Notes>
  <HiddenSlides>0</HiddenSlides>
  <MMClips>0</MMClips>
  <ScaleCrop>false</ScaleCrop>
  <HeadingPairs>
    <vt:vector size="6" baseType="variant">
      <vt:variant>
        <vt:lpstr>Fuentes usadas</vt:lpstr>
      </vt:variant>
      <vt:variant>
        <vt:i4>9</vt:i4>
      </vt:variant>
      <vt:variant>
        <vt:lpstr>Tema</vt:lpstr>
      </vt:variant>
      <vt:variant>
        <vt:i4>5</vt:i4>
      </vt:variant>
      <vt:variant>
        <vt:lpstr>Títulos de diapositiva</vt:lpstr>
      </vt:variant>
      <vt:variant>
        <vt:i4>16</vt:i4>
      </vt:variant>
    </vt:vector>
  </HeadingPairs>
  <TitlesOfParts>
    <vt:vector size="30" baseType="lpstr">
      <vt:lpstr>Arial</vt:lpstr>
      <vt:lpstr>Berlin Sans FB Demi</vt:lpstr>
      <vt:lpstr>Calibri</vt:lpstr>
      <vt:lpstr>Courier New</vt:lpstr>
      <vt:lpstr>Goudy Old Style</vt:lpstr>
      <vt:lpstr>Symbol</vt:lpstr>
      <vt:lpstr>Times New Roman</vt:lpstr>
      <vt:lpstr>Wingdings</vt:lpstr>
      <vt:lpstr>Wingdings 2</vt:lpstr>
      <vt:lpstr>Office Theme</vt:lpstr>
      <vt:lpstr>Office Theme</vt:lpstr>
      <vt:lpstr>Office Theme</vt:lpstr>
      <vt:lpstr>Office Theme</vt:lpstr>
      <vt:lpstr>Office Theme</vt:lpstr>
      <vt:lpstr>MediaWiki MySQL</vt:lpstr>
      <vt:lpstr>ÍNDICE</vt:lpstr>
      <vt:lpstr>INTRODUCCIÓN</vt:lpstr>
      <vt:lpstr>¿Qué es MediaWiki?</vt:lpstr>
      <vt:lpstr>¿Qué es MySQL?</vt:lpstr>
      <vt:lpstr>Requisitos previos. (I)</vt:lpstr>
      <vt:lpstr>Requisitos previos. (II)</vt:lpstr>
      <vt:lpstr>Ventajas y desventajas</vt:lpstr>
      <vt:lpstr>Parametros para su iniciación. </vt:lpstr>
      <vt:lpstr>Información relevante.</vt:lpstr>
      <vt:lpstr>Redundancia</vt:lpstr>
      <vt:lpstr>Presentación de PowerPoint</vt:lpstr>
      <vt:lpstr>Presentación de PowerPoint</vt:lpstr>
      <vt:lpstr>Presentación de PowerPoint</vt:lpstr>
      <vt:lpstr>Demostración.</vt:lpstr>
      <vt:lpstr>DUDAS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MediaWiki MySQL</dc:title>
  <dc:subject/>
  <dc:creator>RUBÉN CRESPO CALCERRADA</dc:creator>
  <dc:description/>
  <cp:lastModifiedBy>RUBÉN CRESPO CALCERRADA</cp:lastModifiedBy>
  <cp:revision>2</cp:revision>
  <dcterms:created xsi:type="dcterms:W3CDTF">2023-03-11T15:12:07Z</dcterms:created>
  <dcterms:modified xsi:type="dcterms:W3CDTF">2023-03-14T17:47:31Z</dcterms:modified>
  <dc:language>es-ES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Notes">
    <vt:i4>2</vt:i4>
  </property>
  <property fmtid="{D5CDD505-2E9C-101B-9397-08002B2CF9AE}" pid="4" name="PresentationFormat">
    <vt:lpwstr>Panorámica</vt:lpwstr>
  </property>
  <property fmtid="{D5CDD505-2E9C-101B-9397-08002B2CF9AE}" pid="5" name="Slides">
    <vt:i4>12</vt:i4>
  </property>
</Properties>
</file>